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7" r:id="rId4"/>
    <p:sldId id="260" r:id="rId5"/>
    <p:sldId id="261" r:id="rId6"/>
    <p:sldId id="262" r:id="rId7"/>
    <p:sldId id="257" r:id="rId8"/>
    <p:sldId id="259" r:id="rId9"/>
    <p:sldId id="264" r:id="rId10"/>
    <p:sldId id="258" r:id="rId11"/>
    <p:sldId id="263" r:id="rId12"/>
    <p:sldId id="272" r:id="rId13"/>
    <p:sldId id="271" r:id="rId14"/>
    <p:sldId id="273" r:id="rId15"/>
    <p:sldId id="276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17D56-5032-4EC9-AD7A-2335EC96589D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5A6B3-78DF-4541-A0B4-7B3E4BEFB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03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ペア, 男, 切る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3E82600-960A-9DBD-FE34-0EB6CE2E2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78B89B2-2FD4-018B-070D-35689B79B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A7EE52-9E68-467F-9E07-6F07FFD68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C8A59-D755-B3DB-2FEB-CFC170DA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055DF7-0648-186D-9E51-A9B99A06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722329-FDD0-9448-9598-EA33D80E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36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5BF974-7465-422A-2298-544C6A0D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DFD859-8371-4436-9E08-73A393DC1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D5FA87-0CC8-2D74-7582-31BCEF7A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0A049C-D696-DC0F-6E77-311E382C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861466-4181-6785-5FB5-0666671C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94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41D3147-91AE-168D-1226-9B492244D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E45221-EA48-2916-A988-1F89DA25F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37730C-32C3-DE4C-4E22-731CAA6D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F76D0E-F36C-E7C6-20C7-21C125AA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7DE6DB-FBAF-4E54-F56F-94144EF7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09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4982E-65D5-FE6B-4024-0790F227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055"/>
            <a:ext cx="10515600" cy="833620"/>
          </a:xfrm>
        </p:spPr>
        <p:txBody>
          <a:bodyPr>
            <a:normAutofit/>
          </a:bodyPr>
          <a:lstStyle>
            <a:lvl1pPr>
              <a:defRPr sz="4000" b="0" i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EBF1E4-83F7-6B1D-7D7E-C3F63F9B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999"/>
            <a:ext cx="10515600" cy="490696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1pPr>
            <a:lvl2pPr marL="457200" indent="0">
              <a:buNone/>
              <a:defRPr sz="28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2pPr>
            <a:lvl3pPr marL="914400" indent="0">
              <a:buNone/>
              <a:defRPr sz="24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3pPr>
            <a:lvl4pPr marL="1371600" indent="0">
              <a:buNone/>
              <a:defRPr sz="20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4pPr>
            <a:lvl5pPr marL="1828800" indent="0">
              <a:buNone/>
              <a:defRPr sz="20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A1B48A-08FA-BB9D-40F4-FC4A7FA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DCF029-2A65-CE2B-7F9E-EF85B8A5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2AB1F5-A2A3-7999-7A6B-36C09E09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58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56C933-839B-1266-5F71-3CACD0CC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78F8F3-1F0B-4A0A-7A2F-FE27056D9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F34683-6893-266A-90B2-138148CC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E33AE3-138A-BC9D-F938-AFC3C97B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8B2B2B-A0D2-11A0-F00C-C5B8EEB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69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7EB7F-1E6A-F717-080E-8898E300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062D36-C6EA-BB32-BCD6-C15C51258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EF6EC8-4263-24BB-50A2-837CDC527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F9D4C8-9C53-59CF-97E6-9682DF8B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80F46D-EF0B-C4D3-DDB9-2541BCBC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80093C-113B-8DE4-9227-3E59E299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5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5FADA0-77ED-5959-4D8A-AC4B9A21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D5BA15-F2FB-6A15-C1B8-CC76738B9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D8F8E5-7802-1DD1-B2A5-CA4A52BCF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CE54161-8FB5-B3B7-55C0-911B28141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1AACC95-9307-B9B6-B598-1B619AA6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FD9B32E-CF72-6D3B-FA3E-B9A90606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7B6E197-9CBC-9463-2685-46EDC956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C83701-7496-9C24-06DB-A8B3954A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89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9C105D-BE31-7CC4-3CA5-089EF725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680A50-FA63-9912-80D6-017D0A13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8B9CEC-1246-B53C-886C-4597F0A8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16952A-DE33-8895-9A13-68ADF57C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73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86F217-FD9E-1426-BBC6-46F9765D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AB8A66-9C96-C082-05EB-7DBED023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BE2188-9214-CFFC-CD5A-846995FC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54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FA6D9E-02E4-EC04-1630-7EC09AB3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F49387-E9A3-E771-A6AE-13240021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C5727F-32B8-7120-8407-A9F598BAF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B337EF-7CE8-9221-0D4F-723B98DF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80D635-4678-6D1E-288A-06A4E8C1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526125-4F72-7E1E-D62E-694FEF78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31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8B449-D1FB-DA20-3F58-EDE84A43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243A1D-8455-C771-CF9A-7EB81491B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0961B8-6620-08ED-3E41-183DDD94B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AC5C84-A3C9-6C8A-16A8-0F9A5696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A9A6A1-5EF5-F6CA-BFF9-38211735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93CAA4-504F-13C2-54C8-9175905A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1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1AD3233-4478-2F4A-4EB7-AAAACC2E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D3DD80-2FE1-1BDA-9DB2-54E4E29DA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C77611-9B41-AEFB-3876-E879D547E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7B2020-359F-40CF-8EC6-5FFF46D692E8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1D8E09-6CC6-05DF-7C48-0DE9EB8E3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16A6C8-F135-819C-22BE-D05389EB6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0B4828-34FA-4C9D-9958-0616CE42E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84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BF2073-68DA-CA32-FC6F-076A95567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036" y="2680711"/>
            <a:ext cx="7499928" cy="10969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インシデント・プロセス法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1D4582-50EA-43CC-E1EF-07C55CE2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4875231"/>
            <a:ext cx="4876800" cy="668867"/>
          </a:xfrm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―</a:t>
            </a:r>
            <a:r>
              <a:rPr kumimoji="1" lang="ja-JP" altLang="en-US" sz="28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 事例研究会 </a:t>
            </a:r>
            <a:r>
              <a:rPr kumimoji="1" lang="en-US" altLang="ja-JP" sz="28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―</a:t>
            </a:r>
            <a:endParaRPr kumimoji="1" lang="ja-JP" altLang="en-US" sz="28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C9D9FED-C60E-3F53-414E-3A4B8204F34E}"/>
              </a:ext>
            </a:extLst>
          </p:cNvPr>
          <p:cNvGrpSpPr/>
          <p:nvPr/>
        </p:nvGrpSpPr>
        <p:grpSpPr>
          <a:xfrm>
            <a:off x="2914650" y="1022573"/>
            <a:ext cx="3314700" cy="1096963"/>
            <a:chOff x="2914650" y="822038"/>
            <a:chExt cx="3314700" cy="1096963"/>
          </a:xfrm>
        </p:grpSpPr>
        <p:sp>
          <p:nvSpPr>
            <p:cNvPr id="4" name="タイトル 1">
              <a:extLst>
                <a:ext uri="{FF2B5EF4-FFF2-40B4-BE49-F238E27FC236}">
                  <a16:creationId xmlns:a16="http://schemas.microsoft.com/office/drawing/2014/main" id="{D47BB58F-C1AB-65A0-9F8C-0D8B3C6369C3}"/>
                </a:ext>
              </a:extLst>
            </p:cNvPr>
            <p:cNvSpPr txBox="1">
              <a:spLocks/>
            </p:cNvSpPr>
            <p:nvPr/>
          </p:nvSpPr>
          <p:spPr>
            <a:xfrm>
              <a:off x="2914650" y="822038"/>
              <a:ext cx="3314700" cy="10969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１０分で解説</a:t>
              </a: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D54DEBFA-A519-98E6-F2B0-9C369FE862F8}"/>
                </a:ext>
              </a:extLst>
            </p:cNvPr>
            <p:cNvGrpSpPr/>
            <p:nvPr/>
          </p:nvGrpSpPr>
          <p:grpSpPr>
            <a:xfrm>
              <a:off x="2936875" y="1447800"/>
              <a:ext cx="3270250" cy="372661"/>
              <a:chOff x="2959100" y="1447800"/>
              <a:chExt cx="3270250" cy="372661"/>
            </a:xfrm>
          </p:grpSpPr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0315CE4E-FD59-7150-4196-67ACC63E2E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9100" y="1447800"/>
                <a:ext cx="250371" cy="3726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D6C77285-24AA-6E97-DCB1-DB06C947D9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78979" y="1447800"/>
                <a:ext cx="250371" cy="3726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704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E8FA02-AA07-1DC2-5391-3DE0066F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ルール（約束事）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B33933F-2A7D-E847-563E-53BA7F35FAB6}"/>
              </a:ext>
            </a:extLst>
          </p:cNvPr>
          <p:cNvGrpSpPr/>
          <p:nvPr/>
        </p:nvGrpSpPr>
        <p:grpSpPr>
          <a:xfrm>
            <a:off x="2901663" y="2018171"/>
            <a:ext cx="3168188" cy="3330252"/>
            <a:chOff x="5800155" y="405581"/>
            <a:chExt cx="3168188" cy="333025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F90D245-C80B-2988-A2E2-76E9DDB9E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10"/>
            <a:stretch/>
          </p:blipFill>
          <p:spPr>
            <a:xfrm>
              <a:off x="6351444" y="405581"/>
              <a:ext cx="2065610" cy="2277550"/>
            </a:xfrm>
            <a:prstGeom prst="rect">
              <a:avLst/>
            </a:prstGeom>
          </p:spPr>
        </p:pic>
        <p:sp>
          <p:nvSpPr>
            <p:cNvPr id="9" name="コンテンツ プレースホルダー 3">
              <a:extLst>
                <a:ext uri="{FF2B5EF4-FFF2-40B4-BE49-F238E27FC236}">
                  <a16:creationId xmlns:a16="http://schemas.microsoft.com/office/drawing/2014/main" id="{B6CC37B1-D042-DC38-AF42-8C637674C43B}"/>
                </a:ext>
              </a:extLst>
            </p:cNvPr>
            <p:cNvSpPr txBox="1">
              <a:spLocks/>
            </p:cNvSpPr>
            <p:nvPr/>
          </p:nvSpPr>
          <p:spPr>
            <a:xfrm>
              <a:off x="5800155" y="2849581"/>
              <a:ext cx="3168188" cy="886252"/>
            </a:xfrm>
            <a:prstGeom prst="rect">
              <a:avLst/>
            </a:prstGeom>
          </p:spPr>
          <p:txBody>
            <a:bodyPr vert="horz" lIns="112542" tIns="56271" rIns="112542" bIns="5627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ja-JP" altLang="en-US" sz="2400" spc="0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批判・否定はしない</a:t>
              </a:r>
            </a:p>
          </p:txBody>
        </p:sp>
        <p:sp>
          <p:nvSpPr>
            <p:cNvPr id="10" name="十字形 9">
              <a:extLst>
                <a:ext uri="{FF2B5EF4-FFF2-40B4-BE49-F238E27FC236}">
                  <a16:creationId xmlns:a16="http://schemas.microsoft.com/office/drawing/2014/main" id="{0770D250-8A95-B0C3-D98C-C5FE49AE63B6}"/>
                </a:ext>
              </a:extLst>
            </p:cNvPr>
            <p:cNvSpPr/>
            <p:nvPr/>
          </p:nvSpPr>
          <p:spPr>
            <a:xfrm rot="2711588">
              <a:off x="6557619" y="1069029"/>
              <a:ext cx="1674545" cy="1674543"/>
            </a:xfrm>
            <a:prstGeom prst="plus">
              <a:avLst>
                <a:gd name="adj" fmla="val 4430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8BD1E62-D1C5-B163-43E9-BF7AB2579F2D}"/>
              </a:ext>
            </a:extLst>
          </p:cNvPr>
          <p:cNvGrpSpPr/>
          <p:nvPr/>
        </p:nvGrpSpPr>
        <p:grpSpPr>
          <a:xfrm>
            <a:off x="6361605" y="2432308"/>
            <a:ext cx="2571150" cy="2916115"/>
            <a:chOff x="1873194" y="3874409"/>
            <a:chExt cx="2571150" cy="291611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CEE6E60-5244-2F9C-DE3A-CD8852518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194" y="3874409"/>
              <a:ext cx="846154" cy="846154"/>
            </a:xfrm>
            <a:prstGeom prst="rect">
              <a:avLst/>
            </a:prstGeom>
          </p:spPr>
        </p:pic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78B1B822-DEE9-1B16-C910-DFC3925B7EF8}"/>
                </a:ext>
              </a:extLst>
            </p:cNvPr>
            <p:cNvGrpSpPr/>
            <p:nvPr/>
          </p:nvGrpSpPr>
          <p:grpSpPr>
            <a:xfrm>
              <a:off x="1873194" y="4386163"/>
              <a:ext cx="2571150" cy="2404361"/>
              <a:chOff x="9162920" y="1129140"/>
              <a:chExt cx="2571150" cy="2404361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240BA929-D99C-232B-DE03-BAF870F07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1940" y="1129140"/>
                <a:ext cx="1489010" cy="1327162"/>
              </a:xfrm>
              <a:prstGeom prst="rect">
                <a:avLst/>
              </a:prstGeom>
            </p:spPr>
          </p:pic>
          <p:sp>
            <p:nvSpPr>
              <p:cNvPr id="13" name="コンテンツ プレースホルダー 3">
                <a:extLst>
                  <a:ext uri="{FF2B5EF4-FFF2-40B4-BE49-F238E27FC236}">
                    <a16:creationId xmlns:a16="http://schemas.microsoft.com/office/drawing/2014/main" id="{960F98F2-07A5-4D03-146F-6960FE0B6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2920" y="2647249"/>
                <a:ext cx="2571150" cy="886252"/>
              </a:xfrm>
              <a:prstGeom prst="rect">
                <a:avLst/>
              </a:prstGeom>
            </p:spPr>
            <p:txBody>
              <a:bodyPr vert="horz" lIns="112542" tIns="56271" rIns="112542" bIns="56271" rtlCol="0" anchor="ctr" anchorCtr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ja-JP" altLang="en-US" sz="2400" spc="0" dirty="0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発言はコンパクトにする</a:t>
                </a:r>
              </a:p>
            </p:txBody>
          </p: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7E4E1BC-0D06-164A-3E46-26D8764C5F29}"/>
              </a:ext>
            </a:extLst>
          </p:cNvPr>
          <p:cNvGrpSpPr/>
          <p:nvPr/>
        </p:nvGrpSpPr>
        <p:grpSpPr>
          <a:xfrm>
            <a:off x="8948539" y="1917585"/>
            <a:ext cx="2966972" cy="3430838"/>
            <a:chOff x="5605731" y="3970760"/>
            <a:chExt cx="2966972" cy="3430838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30D47568-2BCD-1F27-8801-668529724999}"/>
                </a:ext>
              </a:extLst>
            </p:cNvPr>
            <p:cNvGrpSpPr/>
            <p:nvPr/>
          </p:nvGrpSpPr>
          <p:grpSpPr>
            <a:xfrm>
              <a:off x="5605731" y="4780123"/>
              <a:ext cx="2966972" cy="2621475"/>
              <a:chOff x="5605731" y="4780123"/>
              <a:chExt cx="2966972" cy="2621475"/>
            </a:xfrm>
          </p:grpSpPr>
          <p:sp>
            <p:nvSpPr>
              <p:cNvPr id="15" name="コンテンツ プレースホルダー 3">
                <a:extLst>
                  <a:ext uri="{FF2B5EF4-FFF2-40B4-BE49-F238E27FC236}">
                    <a16:creationId xmlns:a16="http://schemas.microsoft.com/office/drawing/2014/main" id="{4705CDC4-3BA3-1EAE-B27E-F4EA8738AC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456" y="6515346"/>
                <a:ext cx="2399247" cy="886252"/>
              </a:xfrm>
              <a:prstGeom prst="rect">
                <a:avLst/>
              </a:prstGeom>
            </p:spPr>
            <p:txBody>
              <a:bodyPr vert="horz" lIns="112542" tIns="56271" rIns="112542" bIns="56271" rtlCol="0" anchor="ctr" anchorCtr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ja-JP" altLang="en-US" sz="2400" spc="0" dirty="0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積極的に発言する</a:t>
                </a:r>
                <a:endParaRPr lang="en-US" altLang="ja-JP" sz="2400" spc="0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  <a:p>
                <a:pPr marL="0" indent="0" algn="ctr">
                  <a:buNone/>
                </a:pPr>
                <a:r>
                  <a:rPr lang="ja-JP" altLang="en-US" sz="2400" spc="0" dirty="0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「パス」もＯＫ</a:t>
                </a:r>
              </a:p>
            </p:txBody>
          </p: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04978833-EAB5-BA73-0F42-260E217E473A}"/>
                  </a:ext>
                </a:extLst>
              </p:cNvPr>
              <p:cNvGrpSpPr/>
              <p:nvPr/>
            </p:nvGrpSpPr>
            <p:grpSpPr>
              <a:xfrm>
                <a:off x="5605731" y="4780123"/>
                <a:ext cx="2760639" cy="1463855"/>
                <a:chOff x="5021884" y="4395766"/>
                <a:chExt cx="2243019" cy="1189383"/>
              </a:xfrm>
            </p:grpSpPr>
            <p:sp>
              <p:nvSpPr>
                <p:cNvPr id="19" name="コンテンツ プレースホルダー 3">
                  <a:extLst>
                    <a:ext uri="{FF2B5EF4-FFF2-40B4-BE49-F238E27FC236}">
                      <a16:creationId xmlns:a16="http://schemas.microsoft.com/office/drawing/2014/main" id="{02BF7197-02EA-183F-2F0B-724F686C841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21884" y="4395766"/>
                  <a:ext cx="1185665" cy="720080"/>
                </a:xfrm>
                <a:prstGeom prst="rect">
                  <a:avLst/>
                </a:prstGeom>
              </p:spPr>
              <p:txBody>
                <a:bodyPr vert="horz" lIns="112542" tIns="56271" rIns="112542" bIns="56271" rtlCol="0" anchor="ctr" anchorCtr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altLang="ja-JP" sz="2400" spc="0" dirty="0">
                      <a:solidFill>
                        <a:schemeClr val="tx1"/>
                      </a:solidFill>
                      <a:latin typeface="Arial Black" panose="020B0A04020102020204" pitchFamily="34" charset="0"/>
                    </a:rPr>
                    <a:t>PASS</a:t>
                  </a:r>
                  <a:endParaRPr lang="ja-JP" altLang="en-US" sz="2400" spc="0" dirty="0">
                    <a:solidFill>
                      <a:schemeClr val="tx1"/>
                    </a:solidFill>
                    <a:latin typeface="Arial Black" panose="020B0A04020102020204" pitchFamily="34" charset="0"/>
                  </a:endParaRPr>
                </a:p>
              </p:txBody>
            </p:sp>
            <p:pic>
              <p:nvPicPr>
                <p:cNvPr id="20" name="図 19">
                  <a:extLst>
                    <a:ext uri="{FF2B5EF4-FFF2-40B4-BE49-F238E27FC236}">
                      <a16:creationId xmlns:a16="http://schemas.microsoft.com/office/drawing/2014/main" id="{ADF7B174-628A-9898-C752-077EB61FEA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alphaModFix amt="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2713" y="4482959"/>
                  <a:ext cx="1102190" cy="1102190"/>
                </a:xfrm>
                <a:prstGeom prst="rect">
                  <a:avLst/>
                </a:prstGeom>
              </p:spPr>
            </p:pic>
          </p:grpSp>
        </p:grpSp>
        <p:sp>
          <p:nvSpPr>
            <p:cNvPr id="18" name="円弧 17">
              <a:extLst>
                <a:ext uri="{FF2B5EF4-FFF2-40B4-BE49-F238E27FC236}">
                  <a16:creationId xmlns:a16="http://schemas.microsoft.com/office/drawing/2014/main" id="{098B3D50-5EB7-D102-77CC-A5B9F594BDF5}"/>
                </a:ext>
              </a:extLst>
            </p:cNvPr>
            <p:cNvSpPr/>
            <p:nvPr/>
          </p:nvSpPr>
          <p:spPr>
            <a:xfrm>
              <a:off x="6340278" y="3970760"/>
              <a:ext cx="2079510" cy="2290004"/>
            </a:xfrm>
            <a:prstGeom prst="arc">
              <a:avLst>
                <a:gd name="adj1" fmla="val 1795027"/>
                <a:gd name="adj2" fmla="val 9743631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9957A41-FDD6-875B-0911-60FBD15D83B9}"/>
              </a:ext>
            </a:extLst>
          </p:cNvPr>
          <p:cNvGrpSpPr/>
          <p:nvPr/>
        </p:nvGrpSpPr>
        <p:grpSpPr>
          <a:xfrm>
            <a:off x="122311" y="2635546"/>
            <a:ext cx="3018960" cy="2712877"/>
            <a:chOff x="1668253" y="3986280"/>
            <a:chExt cx="3018960" cy="2712877"/>
          </a:xfrm>
        </p:grpSpPr>
        <p:sp>
          <p:nvSpPr>
            <p:cNvPr id="27" name="コンテンツ プレースホルダー 3">
              <a:extLst>
                <a:ext uri="{FF2B5EF4-FFF2-40B4-BE49-F238E27FC236}">
                  <a16:creationId xmlns:a16="http://schemas.microsoft.com/office/drawing/2014/main" id="{6F81D6E1-8701-0636-4DE9-41F83A133C6E}"/>
                </a:ext>
              </a:extLst>
            </p:cNvPr>
            <p:cNvSpPr txBox="1">
              <a:spLocks/>
            </p:cNvSpPr>
            <p:nvPr/>
          </p:nvSpPr>
          <p:spPr>
            <a:xfrm>
              <a:off x="1668253" y="5812905"/>
              <a:ext cx="3018960" cy="886252"/>
            </a:xfrm>
            <a:prstGeom prst="rect">
              <a:avLst/>
            </a:prstGeom>
          </p:spPr>
          <p:txBody>
            <a:bodyPr vert="horz" lIns="112542" tIns="56271" rIns="112542" bIns="56271" rtlCol="0" anchor="ctr" anchorCtr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ja-JP" altLang="en-US" sz="2400" spc="0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メモを取らない</a:t>
              </a: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FC3242A4-FDEB-85D3-52F8-B7AD6D37A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89173" y="3998884"/>
              <a:ext cx="1777120" cy="1548453"/>
            </a:xfrm>
            <a:prstGeom prst="rect">
              <a:avLst/>
            </a:prstGeom>
          </p:spPr>
        </p:pic>
        <p:sp>
          <p:nvSpPr>
            <p:cNvPr id="29" name="十字形 28">
              <a:extLst>
                <a:ext uri="{FF2B5EF4-FFF2-40B4-BE49-F238E27FC236}">
                  <a16:creationId xmlns:a16="http://schemas.microsoft.com/office/drawing/2014/main" id="{A5236CB6-89E9-108B-5CFE-591E7895E949}"/>
                </a:ext>
              </a:extLst>
            </p:cNvPr>
            <p:cNvSpPr/>
            <p:nvPr/>
          </p:nvSpPr>
          <p:spPr>
            <a:xfrm rot="2711588">
              <a:off x="1724420" y="3986281"/>
              <a:ext cx="1287402" cy="1287399"/>
            </a:xfrm>
            <a:prstGeom prst="plus">
              <a:avLst>
                <a:gd name="adj" fmla="val 4430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4A5867-0F6F-38A6-D590-A17CF0C034D7}"/>
              </a:ext>
            </a:extLst>
          </p:cNvPr>
          <p:cNvSpPr/>
          <p:nvPr/>
        </p:nvSpPr>
        <p:spPr>
          <a:xfrm>
            <a:off x="2495595" y="218286"/>
            <a:ext cx="7200810" cy="8237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48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DEB468-E273-2FE8-C8C4-E1A9DF51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進め方（４５分）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D2F9CE29-A052-AEBD-ED1C-BB9BA7AA0091}"/>
              </a:ext>
            </a:extLst>
          </p:cNvPr>
          <p:cNvSpPr txBox="1">
            <a:spLocks/>
          </p:cNvSpPr>
          <p:nvPr/>
        </p:nvSpPr>
        <p:spPr>
          <a:xfrm>
            <a:off x="189694" y="1444797"/>
            <a:ext cx="1936542" cy="1478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vert="horz" lIns="0" tIns="45720" rIns="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ja-JP" altLang="en-US" sz="2800" dirty="0">
                <a:latin typeface="游ゴシック Medium" panose="020B0500000000000000" pitchFamily="50" charset="-128"/>
              </a:rPr>
              <a:t>事例</a:t>
            </a:r>
            <a:r>
              <a:rPr lang="ja-JP" altLang="en-US" sz="2400" dirty="0">
                <a:latin typeface="游ゴシック Medium" panose="020B0500000000000000" pitchFamily="50" charset="-128"/>
              </a:rPr>
              <a:t>の</a:t>
            </a:r>
            <a:r>
              <a:rPr lang="ja-JP" altLang="en-US" sz="2800" dirty="0">
                <a:latin typeface="游ゴシック Medium" panose="020B0500000000000000" pitchFamily="50" charset="-128"/>
              </a:rPr>
              <a:t>提示</a:t>
            </a:r>
            <a:br>
              <a:rPr lang="en-US" altLang="ja-JP" sz="2800" dirty="0">
                <a:latin typeface="游ゴシック Medium" panose="020B0500000000000000" pitchFamily="50" charset="-128"/>
              </a:rPr>
            </a:br>
            <a:r>
              <a:rPr lang="ja-JP" altLang="en-US" dirty="0">
                <a:latin typeface="游ゴシック Medium" panose="020B0500000000000000" pitchFamily="50" charset="-128"/>
              </a:rPr>
              <a:t>５分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AD1AAB0-453B-081E-3F23-6E6B12C4E3FC}"/>
              </a:ext>
            </a:extLst>
          </p:cNvPr>
          <p:cNvSpPr txBox="1">
            <a:spLocks/>
          </p:cNvSpPr>
          <p:nvPr/>
        </p:nvSpPr>
        <p:spPr>
          <a:xfrm>
            <a:off x="189694" y="2923475"/>
            <a:ext cx="1936542" cy="3057825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799CCDB0-D834-1BCA-46C4-9564947C0DF0}"/>
              </a:ext>
            </a:extLst>
          </p:cNvPr>
          <p:cNvSpPr txBox="1">
            <a:spLocks/>
          </p:cNvSpPr>
          <p:nvPr/>
        </p:nvSpPr>
        <p:spPr>
          <a:xfrm>
            <a:off x="2210036" y="1444797"/>
            <a:ext cx="3493197" cy="1478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vert="horz" lIns="0" tIns="45720" rIns="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ja-JP" altLang="en-US" sz="2800" dirty="0">
                <a:latin typeface="游ゴシック Medium" panose="020B0500000000000000" pitchFamily="50" charset="-128"/>
              </a:rPr>
              <a:t>情報収集</a:t>
            </a:r>
            <a:br>
              <a:rPr lang="en-US" altLang="ja-JP" sz="2800" dirty="0">
                <a:latin typeface="游ゴシック Medium" panose="020B0500000000000000" pitchFamily="50" charset="-128"/>
              </a:rPr>
            </a:br>
            <a:r>
              <a:rPr lang="ja-JP" altLang="en-US" dirty="0">
                <a:latin typeface="游ゴシック Medium" panose="020B0500000000000000" pitchFamily="50" charset="-128"/>
              </a:rPr>
              <a:t>１５分</a:t>
            </a: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D49A8133-693C-8B14-BC48-00EB35B80A99}"/>
              </a:ext>
            </a:extLst>
          </p:cNvPr>
          <p:cNvSpPr txBox="1">
            <a:spLocks/>
          </p:cNvSpPr>
          <p:nvPr/>
        </p:nvSpPr>
        <p:spPr>
          <a:xfrm>
            <a:off x="5838672" y="1444797"/>
            <a:ext cx="3493197" cy="1478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45720" rIns="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ja-JP" altLang="en-US" sz="2800" dirty="0">
                <a:latin typeface="游ゴシック Medium" panose="020B0500000000000000" pitchFamily="50" charset="-128"/>
              </a:rPr>
              <a:t>支援策の提案</a:t>
            </a:r>
            <a:br>
              <a:rPr lang="en-US" altLang="ja-JP" sz="2800" dirty="0">
                <a:latin typeface="游ゴシック Medium" panose="020B0500000000000000" pitchFamily="50" charset="-128"/>
              </a:rPr>
            </a:br>
            <a:r>
              <a:rPr lang="ja-JP" altLang="en-US" dirty="0">
                <a:latin typeface="游ゴシック Medium" panose="020B0500000000000000" pitchFamily="50" charset="-128"/>
              </a:rPr>
              <a:t>１５分</a:t>
            </a: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6FE516EE-BDEF-13AE-0701-375595578A48}"/>
              </a:ext>
            </a:extLst>
          </p:cNvPr>
          <p:cNvSpPr txBox="1">
            <a:spLocks/>
          </p:cNvSpPr>
          <p:nvPr/>
        </p:nvSpPr>
        <p:spPr>
          <a:xfrm>
            <a:off x="9467308" y="1444797"/>
            <a:ext cx="2491324" cy="1478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0" tIns="45720" rIns="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ja-JP" altLang="en-US" sz="2800" dirty="0">
                <a:latin typeface="游ゴシック Medium" panose="020B0500000000000000" pitchFamily="50" charset="-128"/>
              </a:rPr>
              <a:t>まとめ</a:t>
            </a:r>
            <a:endParaRPr lang="en-US" altLang="ja-JP" sz="2800" dirty="0">
              <a:latin typeface="游ゴシック Medium" panose="020B0500000000000000" pitchFamily="50" charset="-128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ja-JP" altLang="en-US" dirty="0">
                <a:latin typeface="游ゴシック Medium" panose="020B0500000000000000" pitchFamily="50" charset="-128"/>
              </a:rPr>
              <a:t>１０分</a:t>
            </a: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17D1869C-8F2A-AFDB-2975-C3C70705A114}"/>
              </a:ext>
            </a:extLst>
          </p:cNvPr>
          <p:cNvSpPr txBox="1">
            <a:spLocks/>
          </p:cNvSpPr>
          <p:nvPr/>
        </p:nvSpPr>
        <p:spPr>
          <a:xfrm>
            <a:off x="9467308" y="2923475"/>
            <a:ext cx="2491324" cy="3057825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B320DF9F-1E08-05AF-4399-1FCC05303100}"/>
              </a:ext>
            </a:extLst>
          </p:cNvPr>
          <p:cNvSpPr txBox="1">
            <a:spLocks/>
          </p:cNvSpPr>
          <p:nvPr/>
        </p:nvSpPr>
        <p:spPr>
          <a:xfrm>
            <a:off x="698177" y="6063039"/>
            <a:ext cx="812800" cy="71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①</a:t>
            </a:r>
          </a:p>
        </p:txBody>
      </p:sp>
      <p:grpSp>
        <p:nvGrpSpPr>
          <p:cNvPr id="245" name="グループ化 244">
            <a:extLst>
              <a:ext uri="{FF2B5EF4-FFF2-40B4-BE49-F238E27FC236}">
                <a16:creationId xmlns:a16="http://schemas.microsoft.com/office/drawing/2014/main" id="{D9EE3CA7-EB5D-7270-9386-E4EF4C346A00}"/>
              </a:ext>
            </a:extLst>
          </p:cNvPr>
          <p:cNvGrpSpPr/>
          <p:nvPr/>
        </p:nvGrpSpPr>
        <p:grpSpPr>
          <a:xfrm>
            <a:off x="238320" y="3489028"/>
            <a:ext cx="1739046" cy="1824070"/>
            <a:chOff x="50386" y="3612977"/>
            <a:chExt cx="2117151" cy="2220659"/>
          </a:xfrm>
        </p:grpSpPr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3058574A-6AF2-82DA-4854-256A61BF5BD0}"/>
                </a:ext>
              </a:extLst>
            </p:cNvPr>
            <p:cNvGrpSpPr/>
            <p:nvPr/>
          </p:nvGrpSpPr>
          <p:grpSpPr>
            <a:xfrm>
              <a:off x="1008911" y="4462752"/>
              <a:ext cx="908105" cy="1021270"/>
              <a:chOff x="638495" y="1440151"/>
              <a:chExt cx="1152128" cy="1295702"/>
            </a:xfrm>
            <a:solidFill>
              <a:schemeClr val="bg1">
                <a:lumMod val="65000"/>
              </a:schemeClr>
            </a:solidFill>
          </p:grpSpPr>
          <p:sp>
            <p:nvSpPr>
              <p:cNvPr id="116" name="円/楕円 53">
                <a:extLst>
                  <a:ext uri="{FF2B5EF4-FFF2-40B4-BE49-F238E27FC236}">
                    <a16:creationId xmlns:a16="http://schemas.microsoft.com/office/drawing/2014/main" id="{ED9CA839-FF10-4686-96E5-CB050744BA54}"/>
                  </a:ext>
                </a:extLst>
              </p:cNvPr>
              <p:cNvSpPr/>
              <p:nvPr/>
            </p:nvSpPr>
            <p:spPr>
              <a:xfrm>
                <a:off x="854959" y="1440151"/>
                <a:ext cx="719198" cy="71919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17" name="フリーフォーム 8">
                <a:extLst>
                  <a:ext uri="{FF2B5EF4-FFF2-40B4-BE49-F238E27FC236}">
                    <a16:creationId xmlns:a16="http://schemas.microsoft.com/office/drawing/2014/main" id="{1E9604E8-D6CA-1184-CC99-602EB80F60FA}"/>
                  </a:ext>
                </a:extLst>
              </p:cNvPr>
              <p:cNvSpPr/>
              <p:nvPr/>
            </p:nvSpPr>
            <p:spPr>
              <a:xfrm rot="16200000">
                <a:off x="951345" y="1896576"/>
                <a:ext cx="526427" cy="1152128"/>
              </a:xfrm>
              <a:custGeom>
                <a:avLst/>
                <a:gdLst>
                  <a:gd name="connsiteX0" fmla="*/ 526427 w 526427"/>
                  <a:gd name="connsiteY0" fmla="*/ 576064 h 1152128"/>
                  <a:gd name="connsiteX1" fmla="*/ 136560 w 526427"/>
                  <a:gd name="connsiteY1" fmla="*/ 1152128 h 1152128"/>
                  <a:gd name="connsiteX2" fmla="*/ 0 w 526427"/>
                  <a:gd name="connsiteY2" fmla="*/ 1152128 h 1152128"/>
                  <a:gd name="connsiteX3" fmla="*/ 0 w 526427"/>
                  <a:gd name="connsiteY3" fmla="*/ 0 h 1152128"/>
                  <a:gd name="connsiteX4" fmla="*/ 136560 w 526427"/>
                  <a:gd name="connsiteY4" fmla="*/ 0 h 1152128"/>
                  <a:gd name="connsiteX5" fmla="*/ 526427 w 526427"/>
                  <a:gd name="connsiteY5" fmla="*/ 576064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427" h="1152128">
                    <a:moveTo>
                      <a:pt x="526427" y="576064"/>
                    </a:moveTo>
                    <a:cubicBezTo>
                      <a:pt x="526427" y="894215"/>
                      <a:pt x="351878" y="1152128"/>
                      <a:pt x="136560" y="1152128"/>
                    </a:cubicBezTo>
                    <a:lnTo>
                      <a:pt x="0" y="1152128"/>
                    </a:lnTo>
                    <a:lnTo>
                      <a:pt x="0" y="0"/>
                    </a:lnTo>
                    <a:lnTo>
                      <a:pt x="136560" y="0"/>
                    </a:lnTo>
                    <a:cubicBezTo>
                      <a:pt x="351878" y="0"/>
                      <a:pt x="526427" y="257913"/>
                      <a:pt x="526427" y="57606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square" lIns="112542" tIns="56271" rIns="112542" bIns="56271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ja-JP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</p:grpSp>
        <p:sp>
          <p:nvSpPr>
            <p:cNvPr id="115" name="コンテンツ プレースホルダー 5">
              <a:extLst>
                <a:ext uri="{FF2B5EF4-FFF2-40B4-BE49-F238E27FC236}">
                  <a16:creationId xmlns:a16="http://schemas.microsoft.com/office/drawing/2014/main" id="{5A200128-32AA-288E-5D63-4211649638C8}"/>
                </a:ext>
              </a:extLst>
            </p:cNvPr>
            <p:cNvSpPr txBox="1">
              <a:spLocks/>
            </p:cNvSpPr>
            <p:nvPr/>
          </p:nvSpPr>
          <p:spPr>
            <a:xfrm>
              <a:off x="758389" y="5484021"/>
              <a:ext cx="1409148" cy="349615"/>
            </a:xfrm>
            <a:prstGeom prst="rect">
              <a:avLst/>
            </a:prstGeom>
          </p:spPr>
          <p:txBody>
            <a:bodyPr vert="horz" lIns="0" tIns="0" rIns="0" bIns="44308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ja-JP" altLang="en-US" sz="1600" spc="0" dirty="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事例提供者</a:t>
              </a:r>
              <a:endParaRPr lang="en-US" altLang="ja-JP" sz="1600" spc="0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grpSp>
          <p:nvGrpSpPr>
            <p:cNvPr id="244" name="グループ化 243">
              <a:extLst>
                <a:ext uri="{FF2B5EF4-FFF2-40B4-BE49-F238E27FC236}">
                  <a16:creationId xmlns:a16="http://schemas.microsoft.com/office/drawing/2014/main" id="{5B4C1C4E-E089-AAD8-B2FE-A82C711A15FC}"/>
                </a:ext>
              </a:extLst>
            </p:cNvPr>
            <p:cNvGrpSpPr/>
            <p:nvPr/>
          </p:nvGrpSpPr>
          <p:grpSpPr>
            <a:xfrm>
              <a:off x="50386" y="3612977"/>
              <a:ext cx="1543452" cy="906659"/>
              <a:chOff x="50386" y="3612977"/>
              <a:chExt cx="1543452" cy="906659"/>
            </a:xfrm>
          </p:grpSpPr>
          <p:sp>
            <p:nvSpPr>
              <p:cNvPr id="113" name="二等辺三角形 112">
                <a:extLst>
                  <a:ext uri="{FF2B5EF4-FFF2-40B4-BE49-F238E27FC236}">
                    <a16:creationId xmlns:a16="http://schemas.microsoft.com/office/drawing/2014/main" id="{A4C3DBC5-E81A-DAF9-7AB6-64496CB99F6F}"/>
                  </a:ext>
                </a:extLst>
              </p:cNvPr>
              <p:cNvSpPr/>
              <p:nvPr/>
            </p:nvSpPr>
            <p:spPr>
              <a:xfrm rot="8453146">
                <a:off x="1054753" y="4358059"/>
                <a:ext cx="187430" cy="161577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10" name="円/楕円 46">
                <a:extLst>
                  <a:ext uri="{FF2B5EF4-FFF2-40B4-BE49-F238E27FC236}">
                    <a16:creationId xmlns:a16="http://schemas.microsoft.com/office/drawing/2014/main" id="{F65F9A01-183C-ED40-D085-2CCF21781D3E}"/>
                  </a:ext>
                </a:extLst>
              </p:cNvPr>
              <p:cNvSpPr/>
              <p:nvPr/>
            </p:nvSpPr>
            <p:spPr>
              <a:xfrm>
                <a:off x="380394" y="3612977"/>
                <a:ext cx="883436" cy="88343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12" name="コンテンツ プレースホルダー 5">
                <a:extLst>
                  <a:ext uri="{FF2B5EF4-FFF2-40B4-BE49-F238E27FC236}">
                    <a16:creationId xmlns:a16="http://schemas.microsoft.com/office/drawing/2014/main" id="{C297348E-5850-3A77-6CF0-E9C2CB1A1A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86" y="3802182"/>
                <a:ext cx="1543452" cy="559457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1477"/>
                  </a:spcAft>
                  <a:buNone/>
                </a:pPr>
                <a:r>
                  <a:rPr lang="ja-JP" altLang="en-US" sz="1600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出来事</a:t>
                </a:r>
                <a:endParaRPr lang="en-US" altLang="ja-JP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</p:grp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83D71807-1902-4542-B86A-9B09AA3843FD}"/>
              </a:ext>
            </a:extLst>
          </p:cNvPr>
          <p:cNvSpPr txBox="1">
            <a:spLocks/>
          </p:cNvSpPr>
          <p:nvPr/>
        </p:nvSpPr>
        <p:spPr>
          <a:xfrm>
            <a:off x="2210036" y="2923475"/>
            <a:ext cx="3493197" cy="3057825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dirty="0"/>
          </a:p>
        </p:txBody>
      </p:sp>
      <p:grpSp>
        <p:nvGrpSpPr>
          <p:cNvPr id="253" name="グループ化 252">
            <a:extLst>
              <a:ext uri="{FF2B5EF4-FFF2-40B4-BE49-F238E27FC236}">
                <a16:creationId xmlns:a16="http://schemas.microsoft.com/office/drawing/2014/main" id="{4593608F-09AE-EAC0-7A0C-2E9082805EDC}"/>
              </a:ext>
            </a:extLst>
          </p:cNvPr>
          <p:cNvGrpSpPr/>
          <p:nvPr/>
        </p:nvGrpSpPr>
        <p:grpSpPr>
          <a:xfrm>
            <a:off x="2484777" y="3175989"/>
            <a:ext cx="2943714" cy="2453680"/>
            <a:chOff x="2386074" y="3415960"/>
            <a:chExt cx="3141119" cy="2618225"/>
          </a:xfrm>
        </p:grpSpPr>
        <p:sp>
          <p:nvSpPr>
            <p:cNvPr id="123" name="円弧 122">
              <a:extLst>
                <a:ext uri="{FF2B5EF4-FFF2-40B4-BE49-F238E27FC236}">
                  <a16:creationId xmlns:a16="http://schemas.microsoft.com/office/drawing/2014/main" id="{6CC90851-6E63-1CD0-8321-C4601C2DD0B1}"/>
                </a:ext>
              </a:extLst>
            </p:cNvPr>
            <p:cNvSpPr/>
            <p:nvPr/>
          </p:nvSpPr>
          <p:spPr>
            <a:xfrm>
              <a:off x="2386074" y="4266804"/>
              <a:ext cx="3141119" cy="1767381"/>
            </a:xfrm>
            <a:prstGeom prst="arc">
              <a:avLst>
                <a:gd name="adj1" fmla="val 280256"/>
                <a:gd name="adj2" fmla="val 10560658"/>
              </a:avLst>
            </a:prstGeom>
            <a:ln w="7620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2EC8C3E7-B5AC-3B34-3A37-E06684D5C7AB}"/>
                </a:ext>
              </a:extLst>
            </p:cNvPr>
            <p:cNvGrpSpPr/>
            <p:nvPr/>
          </p:nvGrpSpPr>
          <p:grpSpPr>
            <a:xfrm>
              <a:off x="3582706" y="3787575"/>
              <a:ext cx="712155" cy="800901"/>
              <a:chOff x="638495" y="1440151"/>
              <a:chExt cx="1152128" cy="1295702"/>
            </a:xfrm>
            <a:solidFill>
              <a:schemeClr val="bg1">
                <a:lumMod val="65000"/>
              </a:schemeClr>
            </a:solidFill>
          </p:grpSpPr>
          <p:sp>
            <p:nvSpPr>
              <p:cNvPr id="157" name="円/楕円 53">
                <a:extLst>
                  <a:ext uri="{FF2B5EF4-FFF2-40B4-BE49-F238E27FC236}">
                    <a16:creationId xmlns:a16="http://schemas.microsoft.com/office/drawing/2014/main" id="{62F9F8E2-44D7-8CA1-3ED5-405DC8B036B8}"/>
                  </a:ext>
                </a:extLst>
              </p:cNvPr>
              <p:cNvSpPr/>
              <p:nvPr/>
            </p:nvSpPr>
            <p:spPr>
              <a:xfrm>
                <a:off x="854959" y="1440151"/>
                <a:ext cx="719198" cy="71919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58" name="フリーフォーム 8">
                <a:extLst>
                  <a:ext uri="{FF2B5EF4-FFF2-40B4-BE49-F238E27FC236}">
                    <a16:creationId xmlns:a16="http://schemas.microsoft.com/office/drawing/2014/main" id="{2A2962D0-7409-AB43-114C-4248C5F9E058}"/>
                  </a:ext>
                </a:extLst>
              </p:cNvPr>
              <p:cNvSpPr/>
              <p:nvPr/>
            </p:nvSpPr>
            <p:spPr>
              <a:xfrm rot="16200000">
                <a:off x="951345" y="1896576"/>
                <a:ext cx="526427" cy="1152128"/>
              </a:xfrm>
              <a:custGeom>
                <a:avLst/>
                <a:gdLst>
                  <a:gd name="connsiteX0" fmla="*/ 526427 w 526427"/>
                  <a:gd name="connsiteY0" fmla="*/ 576064 h 1152128"/>
                  <a:gd name="connsiteX1" fmla="*/ 136560 w 526427"/>
                  <a:gd name="connsiteY1" fmla="*/ 1152128 h 1152128"/>
                  <a:gd name="connsiteX2" fmla="*/ 0 w 526427"/>
                  <a:gd name="connsiteY2" fmla="*/ 1152128 h 1152128"/>
                  <a:gd name="connsiteX3" fmla="*/ 0 w 526427"/>
                  <a:gd name="connsiteY3" fmla="*/ 0 h 1152128"/>
                  <a:gd name="connsiteX4" fmla="*/ 136560 w 526427"/>
                  <a:gd name="connsiteY4" fmla="*/ 0 h 1152128"/>
                  <a:gd name="connsiteX5" fmla="*/ 526427 w 526427"/>
                  <a:gd name="connsiteY5" fmla="*/ 576064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427" h="1152128">
                    <a:moveTo>
                      <a:pt x="526427" y="576064"/>
                    </a:moveTo>
                    <a:cubicBezTo>
                      <a:pt x="526427" y="894215"/>
                      <a:pt x="351878" y="1152128"/>
                      <a:pt x="136560" y="1152128"/>
                    </a:cubicBezTo>
                    <a:lnTo>
                      <a:pt x="0" y="1152128"/>
                    </a:lnTo>
                    <a:lnTo>
                      <a:pt x="0" y="0"/>
                    </a:lnTo>
                    <a:lnTo>
                      <a:pt x="136560" y="0"/>
                    </a:lnTo>
                    <a:cubicBezTo>
                      <a:pt x="351878" y="0"/>
                      <a:pt x="526427" y="257913"/>
                      <a:pt x="526427" y="57606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square" lIns="112542" tIns="56271" rIns="112542" bIns="56271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sp>
          <p:nvSpPr>
            <p:cNvPr id="154" name="円/楕円 46">
              <a:extLst>
                <a:ext uri="{FF2B5EF4-FFF2-40B4-BE49-F238E27FC236}">
                  <a16:creationId xmlns:a16="http://schemas.microsoft.com/office/drawing/2014/main" id="{41C0507C-975D-413D-A24B-4E992475A5F2}"/>
                </a:ext>
              </a:extLst>
            </p:cNvPr>
            <p:cNvSpPr/>
            <p:nvPr/>
          </p:nvSpPr>
          <p:spPr>
            <a:xfrm>
              <a:off x="4152949" y="4437545"/>
              <a:ext cx="528588" cy="5285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55" name="二等辺三角形 154">
              <a:extLst>
                <a:ext uri="{FF2B5EF4-FFF2-40B4-BE49-F238E27FC236}">
                  <a16:creationId xmlns:a16="http://schemas.microsoft.com/office/drawing/2014/main" id="{8F340666-56FC-1C23-B7E0-A8202BAC07E1}"/>
                </a:ext>
              </a:extLst>
            </p:cNvPr>
            <p:cNvSpPr/>
            <p:nvPr/>
          </p:nvSpPr>
          <p:spPr>
            <a:xfrm rot="10084125">
              <a:off x="4383113" y="4927864"/>
              <a:ext cx="135270" cy="11661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56" name="コンテンツ プレースホルダー 5">
              <a:extLst>
                <a:ext uri="{FF2B5EF4-FFF2-40B4-BE49-F238E27FC236}">
                  <a16:creationId xmlns:a16="http://schemas.microsoft.com/office/drawing/2014/main" id="{9F436C79-5A34-83E4-D20F-772BA2EF7833}"/>
                </a:ext>
              </a:extLst>
            </p:cNvPr>
            <p:cNvSpPr txBox="1">
              <a:spLocks/>
            </p:cNvSpPr>
            <p:nvPr/>
          </p:nvSpPr>
          <p:spPr>
            <a:xfrm>
              <a:off x="4056531" y="4519598"/>
              <a:ext cx="721424" cy="403762"/>
            </a:xfrm>
            <a:prstGeom prst="rect">
              <a:avLst/>
            </a:prstGeom>
          </p:spPr>
          <p:txBody>
            <a:bodyPr vert="horz" lIns="112542" tIns="0" rIns="112542" bIns="44308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477"/>
                </a:spcAft>
                <a:buNone/>
              </a:pPr>
              <a:r>
                <a:rPr lang="ja-JP" altLang="en-US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質問</a:t>
              </a:r>
              <a:endParaRPr lang="en-US" altLang="ja-JP" sz="1600" spc="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FBA60EBC-2A9E-DE53-39CA-89F6460767D8}"/>
                </a:ext>
              </a:extLst>
            </p:cNvPr>
            <p:cNvGrpSpPr/>
            <p:nvPr/>
          </p:nvGrpSpPr>
          <p:grpSpPr>
            <a:xfrm flipH="1">
              <a:off x="4243720" y="5055467"/>
              <a:ext cx="625023" cy="702912"/>
              <a:chOff x="638495" y="1440151"/>
              <a:chExt cx="1152128" cy="1295702"/>
            </a:xfrm>
            <a:solidFill>
              <a:schemeClr val="bg1">
                <a:lumMod val="50000"/>
              </a:schemeClr>
            </a:solidFill>
          </p:grpSpPr>
          <p:sp>
            <p:nvSpPr>
              <p:cNvPr id="152" name="円/楕円 53">
                <a:extLst>
                  <a:ext uri="{FF2B5EF4-FFF2-40B4-BE49-F238E27FC236}">
                    <a16:creationId xmlns:a16="http://schemas.microsoft.com/office/drawing/2014/main" id="{1FC29CB6-E996-6195-924F-6DFF2F7ED2D1}"/>
                  </a:ext>
                </a:extLst>
              </p:cNvPr>
              <p:cNvSpPr/>
              <p:nvPr/>
            </p:nvSpPr>
            <p:spPr>
              <a:xfrm>
                <a:off x="854959" y="1440151"/>
                <a:ext cx="719198" cy="71919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53" name="フリーフォーム 8">
                <a:extLst>
                  <a:ext uri="{FF2B5EF4-FFF2-40B4-BE49-F238E27FC236}">
                    <a16:creationId xmlns:a16="http://schemas.microsoft.com/office/drawing/2014/main" id="{6ED12747-2CD8-AA04-4B7A-6CDEAC9F5CC4}"/>
                  </a:ext>
                </a:extLst>
              </p:cNvPr>
              <p:cNvSpPr/>
              <p:nvPr/>
            </p:nvSpPr>
            <p:spPr>
              <a:xfrm rot="16200000">
                <a:off x="951345" y="1896576"/>
                <a:ext cx="526427" cy="1152128"/>
              </a:xfrm>
              <a:custGeom>
                <a:avLst/>
                <a:gdLst>
                  <a:gd name="connsiteX0" fmla="*/ 526427 w 526427"/>
                  <a:gd name="connsiteY0" fmla="*/ 576064 h 1152128"/>
                  <a:gd name="connsiteX1" fmla="*/ 136560 w 526427"/>
                  <a:gd name="connsiteY1" fmla="*/ 1152128 h 1152128"/>
                  <a:gd name="connsiteX2" fmla="*/ 0 w 526427"/>
                  <a:gd name="connsiteY2" fmla="*/ 1152128 h 1152128"/>
                  <a:gd name="connsiteX3" fmla="*/ 0 w 526427"/>
                  <a:gd name="connsiteY3" fmla="*/ 0 h 1152128"/>
                  <a:gd name="connsiteX4" fmla="*/ 136560 w 526427"/>
                  <a:gd name="connsiteY4" fmla="*/ 0 h 1152128"/>
                  <a:gd name="connsiteX5" fmla="*/ 526427 w 526427"/>
                  <a:gd name="connsiteY5" fmla="*/ 576064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427" h="1152128">
                    <a:moveTo>
                      <a:pt x="526427" y="576064"/>
                    </a:moveTo>
                    <a:cubicBezTo>
                      <a:pt x="526427" y="894215"/>
                      <a:pt x="351878" y="1152128"/>
                      <a:pt x="136560" y="1152128"/>
                    </a:cubicBezTo>
                    <a:lnTo>
                      <a:pt x="0" y="1152128"/>
                    </a:lnTo>
                    <a:lnTo>
                      <a:pt x="0" y="0"/>
                    </a:lnTo>
                    <a:lnTo>
                      <a:pt x="136560" y="0"/>
                    </a:lnTo>
                    <a:cubicBezTo>
                      <a:pt x="351878" y="0"/>
                      <a:pt x="526427" y="257913"/>
                      <a:pt x="526427" y="5760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112542" tIns="56271" rIns="112542" bIns="56271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sp>
          <p:nvSpPr>
            <p:cNvPr id="149" name="円/楕円 46">
              <a:extLst>
                <a:ext uri="{FF2B5EF4-FFF2-40B4-BE49-F238E27FC236}">
                  <a16:creationId xmlns:a16="http://schemas.microsoft.com/office/drawing/2014/main" id="{8E3BCA17-2CB4-E81F-8D0B-818E2A791081}"/>
                </a:ext>
              </a:extLst>
            </p:cNvPr>
            <p:cNvSpPr/>
            <p:nvPr/>
          </p:nvSpPr>
          <p:spPr>
            <a:xfrm>
              <a:off x="4733221" y="3876622"/>
              <a:ext cx="528588" cy="5285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50" name="二等辺三角形 149">
              <a:extLst>
                <a:ext uri="{FF2B5EF4-FFF2-40B4-BE49-F238E27FC236}">
                  <a16:creationId xmlns:a16="http://schemas.microsoft.com/office/drawing/2014/main" id="{6A4A7F34-62CD-CEDC-DF14-35834848BC90}"/>
                </a:ext>
              </a:extLst>
            </p:cNvPr>
            <p:cNvSpPr/>
            <p:nvPr/>
          </p:nvSpPr>
          <p:spPr>
            <a:xfrm rot="10084125">
              <a:off x="4963385" y="4366941"/>
              <a:ext cx="135270" cy="11661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51" name="コンテンツ プレースホルダー 5">
              <a:extLst>
                <a:ext uri="{FF2B5EF4-FFF2-40B4-BE49-F238E27FC236}">
                  <a16:creationId xmlns:a16="http://schemas.microsoft.com/office/drawing/2014/main" id="{66CF03FC-76E6-096C-4CFB-6FA78C6E8B12}"/>
                </a:ext>
              </a:extLst>
            </p:cNvPr>
            <p:cNvSpPr txBox="1">
              <a:spLocks/>
            </p:cNvSpPr>
            <p:nvPr/>
          </p:nvSpPr>
          <p:spPr>
            <a:xfrm>
              <a:off x="4636803" y="3958675"/>
              <a:ext cx="721424" cy="403762"/>
            </a:xfrm>
            <a:prstGeom prst="rect">
              <a:avLst/>
            </a:prstGeom>
          </p:spPr>
          <p:txBody>
            <a:bodyPr vert="horz" lIns="112542" tIns="0" rIns="112542" bIns="44308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477"/>
                </a:spcAft>
                <a:buNone/>
              </a:pPr>
              <a:r>
                <a:rPr lang="ja-JP" altLang="en-US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質問</a:t>
              </a:r>
              <a:endParaRPr lang="en-US" altLang="ja-JP" sz="1600" spc="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grpSp>
          <p:nvGrpSpPr>
            <p:cNvPr id="146" name="グループ化 145">
              <a:extLst>
                <a:ext uri="{FF2B5EF4-FFF2-40B4-BE49-F238E27FC236}">
                  <a16:creationId xmlns:a16="http://schemas.microsoft.com/office/drawing/2014/main" id="{0C8EF8DE-0012-E346-A2F7-D8E2250B9CC7}"/>
                </a:ext>
              </a:extLst>
            </p:cNvPr>
            <p:cNvGrpSpPr/>
            <p:nvPr/>
          </p:nvGrpSpPr>
          <p:grpSpPr>
            <a:xfrm flipH="1">
              <a:off x="4823991" y="4494545"/>
              <a:ext cx="625023" cy="702912"/>
              <a:chOff x="638495" y="1440151"/>
              <a:chExt cx="1152128" cy="1295702"/>
            </a:xfrm>
            <a:solidFill>
              <a:schemeClr val="bg1">
                <a:lumMod val="50000"/>
              </a:schemeClr>
            </a:solidFill>
          </p:grpSpPr>
          <p:sp>
            <p:nvSpPr>
              <p:cNvPr id="147" name="円/楕円 53">
                <a:extLst>
                  <a:ext uri="{FF2B5EF4-FFF2-40B4-BE49-F238E27FC236}">
                    <a16:creationId xmlns:a16="http://schemas.microsoft.com/office/drawing/2014/main" id="{71F47B2C-4DBF-9480-BF48-28CB21546EA7}"/>
                  </a:ext>
                </a:extLst>
              </p:cNvPr>
              <p:cNvSpPr/>
              <p:nvPr/>
            </p:nvSpPr>
            <p:spPr>
              <a:xfrm>
                <a:off x="854959" y="1440151"/>
                <a:ext cx="719198" cy="71919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48" name="フリーフォーム 8">
                <a:extLst>
                  <a:ext uri="{FF2B5EF4-FFF2-40B4-BE49-F238E27FC236}">
                    <a16:creationId xmlns:a16="http://schemas.microsoft.com/office/drawing/2014/main" id="{B6B05F89-8C3F-4C7F-B05B-261768717223}"/>
                  </a:ext>
                </a:extLst>
              </p:cNvPr>
              <p:cNvSpPr/>
              <p:nvPr/>
            </p:nvSpPr>
            <p:spPr>
              <a:xfrm rot="16200000">
                <a:off x="951345" y="1896576"/>
                <a:ext cx="526427" cy="1152128"/>
              </a:xfrm>
              <a:custGeom>
                <a:avLst/>
                <a:gdLst>
                  <a:gd name="connsiteX0" fmla="*/ 526427 w 526427"/>
                  <a:gd name="connsiteY0" fmla="*/ 576064 h 1152128"/>
                  <a:gd name="connsiteX1" fmla="*/ 136560 w 526427"/>
                  <a:gd name="connsiteY1" fmla="*/ 1152128 h 1152128"/>
                  <a:gd name="connsiteX2" fmla="*/ 0 w 526427"/>
                  <a:gd name="connsiteY2" fmla="*/ 1152128 h 1152128"/>
                  <a:gd name="connsiteX3" fmla="*/ 0 w 526427"/>
                  <a:gd name="connsiteY3" fmla="*/ 0 h 1152128"/>
                  <a:gd name="connsiteX4" fmla="*/ 136560 w 526427"/>
                  <a:gd name="connsiteY4" fmla="*/ 0 h 1152128"/>
                  <a:gd name="connsiteX5" fmla="*/ 526427 w 526427"/>
                  <a:gd name="connsiteY5" fmla="*/ 576064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427" h="1152128">
                    <a:moveTo>
                      <a:pt x="526427" y="576064"/>
                    </a:moveTo>
                    <a:cubicBezTo>
                      <a:pt x="526427" y="894215"/>
                      <a:pt x="351878" y="1152128"/>
                      <a:pt x="136560" y="1152128"/>
                    </a:cubicBezTo>
                    <a:lnTo>
                      <a:pt x="0" y="1152128"/>
                    </a:lnTo>
                    <a:lnTo>
                      <a:pt x="0" y="0"/>
                    </a:lnTo>
                    <a:lnTo>
                      <a:pt x="136560" y="0"/>
                    </a:lnTo>
                    <a:cubicBezTo>
                      <a:pt x="351878" y="0"/>
                      <a:pt x="526427" y="257913"/>
                      <a:pt x="526427" y="5760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112542" tIns="56271" rIns="112542" bIns="56271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sp>
          <p:nvSpPr>
            <p:cNvPr id="140" name="円/楕円 46">
              <a:extLst>
                <a:ext uri="{FF2B5EF4-FFF2-40B4-BE49-F238E27FC236}">
                  <a16:creationId xmlns:a16="http://schemas.microsoft.com/office/drawing/2014/main" id="{4C228AAD-B93C-A5D5-BA12-EEB1C68A5EAF}"/>
                </a:ext>
              </a:extLst>
            </p:cNvPr>
            <p:cNvSpPr/>
            <p:nvPr/>
          </p:nvSpPr>
          <p:spPr>
            <a:xfrm flipH="1">
              <a:off x="3231729" y="4437545"/>
              <a:ext cx="528588" cy="5285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41" name="二等辺三角形 140">
              <a:extLst>
                <a:ext uri="{FF2B5EF4-FFF2-40B4-BE49-F238E27FC236}">
                  <a16:creationId xmlns:a16="http://schemas.microsoft.com/office/drawing/2014/main" id="{320FB78C-E769-B53D-5289-213278AE2192}"/>
                </a:ext>
              </a:extLst>
            </p:cNvPr>
            <p:cNvSpPr/>
            <p:nvPr/>
          </p:nvSpPr>
          <p:spPr>
            <a:xfrm rot="11515875" flipH="1">
              <a:off x="3394883" y="4927864"/>
              <a:ext cx="135270" cy="11661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42" name="コンテンツ プレースホルダー 5">
              <a:extLst>
                <a:ext uri="{FF2B5EF4-FFF2-40B4-BE49-F238E27FC236}">
                  <a16:creationId xmlns:a16="http://schemas.microsoft.com/office/drawing/2014/main" id="{34E3892D-D931-BD7B-1DEB-B973FBEE61B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35311" y="4519598"/>
              <a:ext cx="721424" cy="403762"/>
            </a:xfrm>
            <a:prstGeom prst="rect">
              <a:avLst/>
            </a:prstGeom>
          </p:spPr>
          <p:txBody>
            <a:bodyPr vert="horz" lIns="112542" tIns="0" rIns="112542" bIns="44308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477"/>
                </a:spcAft>
                <a:buNone/>
              </a:pPr>
              <a:r>
                <a:rPr lang="ja-JP" altLang="en-US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質問</a:t>
              </a:r>
              <a:endParaRPr lang="en-US" altLang="ja-JP" sz="1600" spc="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DA96A1B0-F42D-E786-9C1D-4654343883B8}"/>
                </a:ext>
              </a:extLst>
            </p:cNvPr>
            <p:cNvGrpSpPr/>
            <p:nvPr/>
          </p:nvGrpSpPr>
          <p:grpSpPr>
            <a:xfrm>
              <a:off x="3044524" y="5055467"/>
              <a:ext cx="625023" cy="702912"/>
              <a:chOff x="638495" y="1440151"/>
              <a:chExt cx="1152128" cy="1295702"/>
            </a:xfrm>
            <a:solidFill>
              <a:schemeClr val="bg1">
                <a:lumMod val="50000"/>
              </a:schemeClr>
            </a:solidFill>
          </p:grpSpPr>
          <p:sp>
            <p:nvSpPr>
              <p:cNvPr id="138" name="円/楕円 53">
                <a:extLst>
                  <a:ext uri="{FF2B5EF4-FFF2-40B4-BE49-F238E27FC236}">
                    <a16:creationId xmlns:a16="http://schemas.microsoft.com/office/drawing/2014/main" id="{A30E19A8-696C-A68B-A2E6-3E38EC422720}"/>
                  </a:ext>
                </a:extLst>
              </p:cNvPr>
              <p:cNvSpPr/>
              <p:nvPr/>
            </p:nvSpPr>
            <p:spPr>
              <a:xfrm>
                <a:off x="854959" y="1440151"/>
                <a:ext cx="719198" cy="71919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39" name="フリーフォーム 8">
                <a:extLst>
                  <a:ext uri="{FF2B5EF4-FFF2-40B4-BE49-F238E27FC236}">
                    <a16:creationId xmlns:a16="http://schemas.microsoft.com/office/drawing/2014/main" id="{722FBE33-B45E-356B-09B6-736CB46722C1}"/>
                  </a:ext>
                </a:extLst>
              </p:cNvPr>
              <p:cNvSpPr/>
              <p:nvPr/>
            </p:nvSpPr>
            <p:spPr>
              <a:xfrm rot="16200000">
                <a:off x="951345" y="1896576"/>
                <a:ext cx="526427" cy="1152128"/>
              </a:xfrm>
              <a:custGeom>
                <a:avLst/>
                <a:gdLst>
                  <a:gd name="connsiteX0" fmla="*/ 526427 w 526427"/>
                  <a:gd name="connsiteY0" fmla="*/ 576064 h 1152128"/>
                  <a:gd name="connsiteX1" fmla="*/ 136560 w 526427"/>
                  <a:gd name="connsiteY1" fmla="*/ 1152128 h 1152128"/>
                  <a:gd name="connsiteX2" fmla="*/ 0 w 526427"/>
                  <a:gd name="connsiteY2" fmla="*/ 1152128 h 1152128"/>
                  <a:gd name="connsiteX3" fmla="*/ 0 w 526427"/>
                  <a:gd name="connsiteY3" fmla="*/ 0 h 1152128"/>
                  <a:gd name="connsiteX4" fmla="*/ 136560 w 526427"/>
                  <a:gd name="connsiteY4" fmla="*/ 0 h 1152128"/>
                  <a:gd name="connsiteX5" fmla="*/ 526427 w 526427"/>
                  <a:gd name="connsiteY5" fmla="*/ 576064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427" h="1152128">
                    <a:moveTo>
                      <a:pt x="526427" y="576064"/>
                    </a:moveTo>
                    <a:cubicBezTo>
                      <a:pt x="526427" y="894215"/>
                      <a:pt x="351878" y="1152128"/>
                      <a:pt x="136560" y="1152128"/>
                    </a:cubicBezTo>
                    <a:lnTo>
                      <a:pt x="0" y="1152128"/>
                    </a:lnTo>
                    <a:lnTo>
                      <a:pt x="0" y="0"/>
                    </a:lnTo>
                    <a:lnTo>
                      <a:pt x="136560" y="0"/>
                    </a:lnTo>
                    <a:cubicBezTo>
                      <a:pt x="351878" y="0"/>
                      <a:pt x="526427" y="257913"/>
                      <a:pt x="526427" y="5760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112542" tIns="56271" rIns="112542" bIns="56271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sp>
          <p:nvSpPr>
            <p:cNvPr id="135" name="円/楕円 46">
              <a:extLst>
                <a:ext uri="{FF2B5EF4-FFF2-40B4-BE49-F238E27FC236}">
                  <a16:creationId xmlns:a16="http://schemas.microsoft.com/office/drawing/2014/main" id="{A80BED7D-7C07-EE3D-06AE-1C4BA1F85FCC}"/>
                </a:ext>
              </a:extLst>
            </p:cNvPr>
            <p:cNvSpPr/>
            <p:nvPr/>
          </p:nvSpPr>
          <p:spPr>
            <a:xfrm flipH="1">
              <a:off x="2651457" y="3876622"/>
              <a:ext cx="528588" cy="5285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36" name="二等辺三角形 135">
              <a:extLst>
                <a:ext uri="{FF2B5EF4-FFF2-40B4-BE49-F238E27FC236}">
                  <a16:creationId xmlns:a16="http://schemas.microsoft.com/office/drawing/2014/main" id="{18D24469-3D76-C3F9-0F33-91F020B90367}"/>
                </a:ext>
              </a:extLst>
            </p:cNvPr>
            <p:cNvSpPr/>
            <p:nvPr/>
          </p:nvSpPr>
          <p:spPr>
            <a:xfrm rot="11515875" flipH="1">
              <a:off x="2814611" y="4366941"/>
              <a:ext cx="135270" cy="11661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37" name="コンテンツ プレースホルダー 5">
              <a:extLst>
                <a:ext uri="{FF2B5EF4-FFF2-40B4-BE49-F238E27FC236}">
                  <a16:creationId xmlns:a16="http://schemas.microsoft.com/office/drawing/2014/main" id="{F06259E9-C23A-0319-D26D-19EBC52A2F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555039" y="3958675"/>
              <a:ext cx="721424" cy="403762"/>
            </a:xfrm>
            <a:prstGeom prst="rect">
              <a:avLst/>
            </a:prstGeom>
          </p:spPr>
          <p:txBody>
            <a:bodyPr vert="horz" lIns="112542" tIns="0" rIns="112542" bIns="44308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477"/>
                </a:spcAft>
                <a:buNone/>
              </a:pPr>
              <a:r>
                <a:rPr lang="ja-JP" altLang="en-US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質問</a:t>
              </a:r>
              <a:endParaRPr lang="en-US" altLang="ja-JP" sz="1600" spc="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35BAC6E0-9317-352D-5A64-B6C0177C6ED0}"/>
                </a:ext>
              </a:extLst>
            </p:cNvPr>
            <p:cNvGrpSpPr/>
            <p:nvPr/>
          </p:nvGrpSpPr>
          <p:grpSpPr>
            <a:xfrm>
              <a:off x="2464252" y="4494545"/>
              <a:ext cx="625023" cy="702912"/>
              <a:chOff x="638495" y="1440151"/>
              <a:chExt cx="1152128" cy="1295702"/>
            </a:xfrm>
            <a:solidFill>
              <a:schemeClr val="bg1">
                <a:lumMod val="50000"/>
              </a:schemeClr>
            </a:solidFill>
          </p:grpSpPr>
          <p:sp>
            <p:nvSpPr>
              <p:cNvPr id="133" name="円/楕円 53">
                <a:extLst>
                  <a:ext uri="{FF2B5EF4-FFF2-40B4-BE49-F238E27FC236}">
                    <a16:creationId xmlns:a16="http://schemas.microsoft.com/office/drawing/2014/main" id="{5DA709E2-C56D-4D8E-5794-CE63F12CC87A}"/>
                  </a:ext>
                </a:extLst>
              </p:cNvPr>
              <p:cNvSpPr/>
              <p:nvPr/>
            </p:nvSpPr>
            <p:spPr>
              <a:xfrm>
                <a:off x="854959" y="1440151"/>
                <a:ext cx="719198" cy="71919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34" name="フリーフォーム 8">
                <a:extLst>
                  <a:ext uri="{FF2B5EF4-FFF2-40B4-BE49-F238E27FC236}">
                    <a16:creationId xmlns:a16="http://schemas.microsoft.com/office/drawing/2014/main" id="{7C5023AA-4A35-3682-4A85-A400EE2CF837}"/>
                  </a:ext>
                </a:extLst>
              </p:cNvPr>
              <p:cNvSpPr/>
              <p:nvPr/>
            </p:nvSpPr>
            <p:spPr>
              <a:xfrm rot="16200000">
                <a:off x="951345" y="1896576"/>
                <a:ext cx="526427" cy="1152128"/>
              </a:xfrm>
              <a:custGeom>
                <a:avLst/>
                <a:gdLst>
                  <a:gd name="connsiteX0" fmla="*/ 526427 w 526427"/>
                  <a:gd name="connsiteY0" fmla="*/ 576064 h 1152128"/>
                  <a:gd name="connsiteX1" fmla="*/ 136560 w 526427"/>
                  <a:gd name="connsiteY1" fmla="*/ 1152128 h 1152128"/>
                  <a:gd name="connsiteX2" fmla="*/ 0 w 526427"/>
                  <a:gd name="connsiteY2" fmla="*/ 1152128 h 1152128"/>
                  <a:gd name="connsiteX3" fmla="*/ 0 w 526427"/>
                  <a:gd name="connsiteY3" fmla="*/ 0 h 1152128"/>
                  <a:gd name="connsiteX4" fmla="*/ 136560 w 526427"/>
                  <a:gd name="connsiteY4" fmla="*/ 0 h 1152128"/>
                  <a:gd name="connsiteX5" fmla="*/ 526427 w 526427"/>
                  <a:gd name="connsiteY5" fmla="*/ 576064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427" h="1152128">
                    <a:moveTo>
                      <a:pt x="526427" y="576064"/>
                    </a:moveTo>
                    <a:cubicBezTo>
                      <a:pt x="526427" y="894215"/>
                      <a:pt x="351878" y="1152128"/>
                      <a:pt x="136560" y="1152128"/>
                    </a:cubicBezTo>
                    <a:lnTo>
                      <a:pt x="0" y="1152128"/>
                    </a:lnTo>
                    <a:lnTo>
                      <a:pt x="0" y="0"/>
                    </a:lnTo>
                    <a:lnTo>
                      <a:pt x="136560" y="0"/>
                    </a:lnTo>
                    <a:cubicBezTo>
                      <a:pt x="351878" y="0"/>
                      <a:pt x="526427" y="257913"/>
                      <a:pt x="526427" y="5760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112542" tIns="56271" rIns="112542" bIns="56271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sp>
          <p:nvSpPr>
            <p:cNvPr id="120" name="円/楕円 46">
              <a:extLst>
                <a:ext uri="{FF2B5EF4-FFF2-40B4-BE49-F238E27FC236}">
                  <a16:creationId xmlns:a16="http://schemas.microsoft.com/office/drawing/2014/main" id="{F6D153CD-C7A0-2AB3-5D5C-998B0831319E}"/>
                </a:ext>
              </a:extLst>
            </p:cNvPr>
            <p:cNvSpPr/>
            <p:nvPr/>
          </p:nvSpPr>
          <p:spPr>
            <a:xfrm>
              <a:off x="4152950" y="3415960"/>
              <a:ext cx="528588" cy="5285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21" name="二等辺三角形 120">
              <a:extLst>
                <a:ext uri="{FF2B5EF4-FFF2-40B4-BE49-F238E27FC236}">
                  <a16:creationId xmlns:a16="http://schemas.microsoft.com/office/drawing/2014/main" id="{AAD0A961-5559-B604-4F1B-7A8335FECDDE}"/>
                </a:ext>
              </a:extLst>
            </p:cNvPr>
            <p:cNvSpPr/>
            <p:nvPr/>
          </p:nvSpPr>
          <p:spPr>
            <a:xfrm rot="12896496">
              <a:off x="4177616" y="3860268"/>
              <a:ext cx="135270" cy="11661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22" name="コンテンツ プレースホルダー 5">
              <a:extLst>
                <a:ext uri="{FF2B5EF4-FFF2-40B4-BE49-F238E27FC236}">
                  <a16:creationId xmlns:a16="http://schemas.microsoft.com/office/drawing/2014/main" id="{48B251F1-E744-C2E2-3074-C808A16A3DB2}"/>
                </a:ext>
              </a:extLst>
            </p:cNvPr>
            <p:cNvSpPr txBox="1">
              <a:spLocks/>
            </p:cNvSpPr>
            <p:nvPr/>
          </p:nvSpPr>
          <p:spPr>
            <a:xfrm>
              <a:off x="4056532" y="3498012"/>
              <a:ext cx="721424" cy="403762"/>
            </a:xfrm>
            <a:prstGeom prst="rect">
              <a:avLst/>
            </a:prstGeom>
          </p:spPr>
          <p:txBody>
            <a:bodyPr vert="horz" lIns="112542" tIns="0" rIns="112542" bIns="44308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477"/>
                </a:spcAft>
                <a:buNone/>
              </a:pPr>
              <a:r>
                <a:rPr lang="ja-JP" altLang="en-US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回答</a:t>
              </a:r>
              <a:endParaRPr lang="en-US" altLang="ja-JP" sz="1600" spc="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</p:grp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32E8F53B-35E6-54EB-5297-2D6D641ED6C8}"/>
              </a:ext>
            </a:extLst>
          </p:cNvPr>
          <p:cNvSpPr txBox="1">
            <a:spLocks/>
          </p:cNvSpPr>
          <p:nvPr/>
        </p:nvSpPr>
        <p:spPr>
          <a:xfrm>
            <a:off x="5838672" y="2923475"/>
            <a:ext cx="3493197" cy="305782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(日本語用のフォントを使用)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dirty="0"/>
          </a:p>
        </p:txBody>
      </p:sp>
      <p:grpSp>
        <p:nvGrpSpPr>
          <p:cNvPr id="252" name="グループ化 251">
            <a:extLst>
              <a:ext uri="{FF2B5EF4-FFF2-40B4-BE49-F238E27FC236}">
                <a16:creationId xmlns:a16="http://schemas.microsoft.com/office/drawing/2014/main" id="{3F5AC1AE-FEE0-B5D0-B991-23CAA84C9A88}"/>
              </a:ext>
            </a:extLst>
          </p:cNvPr>
          <p:cNvGrpSpPr/>
          <p:nvPr/>
        </p:nvGrpSpPr>
        <p:grpSpPr>
          <a:xfrm>
            <a:off x="6064747" y="3073539"/>
            <a:ext cx="3045706" cy="2552806"/>
            <a:chOff x="5962624" y="3310186"/>
            <a:chExt cx="3249952" cy="2723999"/>
          </a:xfrm>
        </p:grpSpPr>
        <p:sp>
          <p:nvSpPr>
            <p:cNvPr id="160" name="円弧 159">
              <a:extLst>
                <a:ext uri="{FF2B5EF4-FFF2-40B4-BE49-F238E27FC236}">
                  <a16:creationId xmlns:a16="http://schemas.microsoft.com/office/drawing/2014/main" id="{9472D716-264B-C23D-8F44-78A2F11D06F3}"/>
                </a:ext>
              </a:extLst>
            </p:cNvPr>
            <p:cNvSpPr/>
            <p:nvPr/>
          </p:nvSpPr>
          <p:spPr>
            <a:xfrm>
              <a:off x="6020255" y="4270421"/>
              <a:ext cx="3134690" cy="1763764"/>
            </a:xfrm>
            <a:prstGeom prst="arc">
              <a:avLst>
                <a:gd name="adj1" fmla="val 280256"/>
                <a:gd name="adj2" fmla="val 10560658"/>
              </a:avLst>
            </a:prstGeom>
            <a:ln w="76200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93" name="円/楕円 53">
              <a:extLst>
                <a:ext uri="{FF2B5EF4-FFF2-40B4-BE49-F238E27FC236}">
                  <a16:creationId xmlns:a16="http://schemas.microsoft.com/office/drawing/2014/main" id="{70182D1B-821E-A454-D8A4-A62C985C03E5}"/>
                </a:ext>
              </a:extLst>
            </p:cNvPr>
            <p:cNvSpPr/>
            <p:nvPr/>
          </p:nvSpPr>
          <p:spPr>
            <a:xfrm>
              <a:off x="7346011" y="3767627"/>
              <a:ext cx="447261" cy="44726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94" name="フリーフォーム 8">
              <a:extLst>
                <a:ext uri="{FF2B5EF4-FFF2-40B4-BE49-F238E27FC236}">
                  <a16:creationId xmlns:a16="http://schemas.microsoft.com/office/drawing/2014/main" id="{EDF3DFFB-51C6-EBE0-0C5F-FE3FC9AF2DA2}"/>
                </a:ext>
              </a:extLst>
            </p:cNvPr>
            <p:cNvSpPr/>
            <p:nvPr/>
          </p:nvSpPr>
          <p:spPr>
            <a:xfrm rot="16200000">
              <a:off x="7405952" y="4051473"/>
              <a:ext cx="327379" cy="716496"/>
            </a:xfrm>
            <a:custGeom>
              <a:avLst/>
              <a:gdLst>
                <a:gd name="connsiteX0" fmla="*/ 526427 w 526427"/>
                <a:gd name="connsiteY0" fmla="*/ 576064 h 1152128"/>
                <a:gd name="connsiteX1" fmla="*/ 136560 w 526427"/>
                <a:gd name="connsiteY1" fmla="*/ 1152128 h 1152128"/>
                <a:gd name="connsiteX2" fmla="*/ 0 w 526427"/>
                <a:gd name="connsiteY2" fmla="*/ 1152128 h 1152128"/>
                <a:gd name="connsiteX3" fmla="*/ 0 w 526427"/>
                <a:gd name="connsiteY3" fmla="*/ 0 h 1152128"/>
                <a:gd name="connsiteX4" fmla="*/ 136560 w 526427"/>
                <a:gd name="connsiteY4" fmla="*/ 0 h 1152128"/>
                <a:gd name="connsiteX5" fmla="*/ 526427 w 526427"/>
                <a:gd name="connsiteY5" fmla="*/ 576064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427" h="1152128">
                  <a:moveTo>
                    <a:pt x="526427" y="576064"/>
                  </a:moveTo>
                  <a:cubicBezTo>
                    <a:pt x="526427" y="894215"/>
                    <a:pt x="351878" y="1152128"/>
                    <a:pt x="136560" y="1152128"/>
                  </a:cubicBezTo>
                  <a:lnTo>
                    <a:pt x="0" y="1152128"/>
                  </a:lnTo>
                  <a:lnTo>
                    <a:pt x="0" y="0"/>
                  </a:lnTo>
                  <a:lnTo>
                    <a:pt x="136560" y="0"/>
                  </a:lnTo>
                  <a:cubicBezTo>
                    <a:pt x="351878" y="0"/>
                    <a:pt x="526427" y="257913"/>
                    <a:pt x="526427" y="5760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square" lIns="112542" tIns="56271" rIns="112542" bIns="56271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88" name="円/楕円 53">
              <a:extLst>
                <a:ext uri="{FF2B5EF4-FFF2-40B4-BE49-F238E27FC236}">
                  <a16:creationId xmlns:a16="http://schemas.microsoft.com/office/drawing/2014/main" id="{B3E2EC94-1B56-2CDD-0A11-2F9B4165A243}"/>
                </a:ext>
              </a:extLst>
            </p:cNvPr>
            <p:cNvSpPr/>
            <p:nvPr/>
          </p:nvSpPr>
          <p:spPr>
            <a:xfrm flipH="1">
              <a:off x="7994584" y="5043248"/>
              <a:ext cx="392539" cy="3925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89" name="フリーフォーム 8">
              <a:extLst>
                <a:ext uri="{FF2B5EF4-FFF2-40B4-BE49-F238E27FC236}">
                  <a16:creationId xmlns:a16="http://schemas.microsoft.com/office/drawing/2014/main" id="{18805158-AA4D-9024-03C4-5399B1168732}"/>
                </a:ext>
              </a:extLst>
            </p:cNvPr>
            <p:cNvSpPr/>
            <p:nvPr/>
          </p:nvSpPr>
          <p:spPr>
            <a:xfrm rot="5400000" flipH="1">
              <a:off x="8047191" y="5292366"/>
              <a:ext cx="287325" cy="628833"/>
            </a:xfrm>
            <a:custGeom>
              <a:avLst/>
              <a:gdLst>
                <a:gd name="connsiteX0" fmla="*/ 526427 w 526427"/>
                <a:gd name="connsiteY0" fmla="*/ 576064 h 1152128"/>
                <a:gd name="connsiteX1" fmla="*/ 136560 w 526427"/>
                <a:gd name="connsiteY1" fmla="*/ 1152128 h 1152128"/>
                <a:gd name="connsiteX2" fmla="*/ 0 w 526427"/>
                <a:gd name="connsiteY2" fmla="*/ 1152128 h 1152128"/>
                <a:gd name="connsiteX3" fmla="*/ 0 w 526427"/>
                <a:gd name="connsiteY3" fmla="*/ 0 h 1152128"/>
                <a:gd name="connsiteX4" fmla="*/ 136560 w 526427"/>
                <a:gd name="connsiteY4" fmla="*/ 0 h 1152128"/>
                <a:gd name="connsiteX5" fmla="*/ 526427 w 526427"/>
                <a:gd name="connsiteY5" fmla="*/ 576064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427" h="1152128">
                  <a:moveTo>
                    <a:pt x="526427" y="576064"/>
                  </a:moveTo>
                  <a:cubicBezTo>
                    <a:pt x="526427" y="894215"/>
                    <a:pt x="351878" y="1152128"/>
                    <a:pt x="136560" y="1152128"/>
                  </a:cubicBezTo>
                  <a:lnTo>
                    <a:pt x="0" y="1152128"/>
                  </a:lnTo>
                  <a:lnTo>
                    <a:pt x="0" y="0"/>
                  </a:lnTo>
                  <a:lnTo>
                    <a:pt x="136560" y="0"/>
                  </a:lnTo>
                  <a:cubicBezTo>
                    <a:pt x="351878" y="0"/>
                    <a:pt x="526427" y="257913"/>
                    <a:pt x="526427" y="5760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112542" tIns="56271" rIns="112542" bIns="56271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83" name="円/楕円 53">
              <a:extLst>
                <a:ext uri="{FF2B5EF4-FFF2-40B4-BE49-F238E27FC236}">
                  <a16:creationId xmlns:a16="http://schemas.microsoft.com/office/drawing/2014/main" id="{6EA3CBF5-8465-B109-C184-BDC5A90AD8A9}"/>
                </a:ext>
              </a:extLst>
            </p:cNvPr>
            <p:cNvSpPr/>
            <p:nvPr/>
          </p:nvSpPr>
          <p:spPr>
            <a:xfrm flipH="1">
              <a:off x="8578393" y="4478906"/>
              <a:ext cx="392539" cy="3925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84" name="フリーフォーム 8">
              <a:extLst>
                <a:ext uri="{FF2B5EF4-FFF2-40B4-BE49-F238E27FC236}">
                  <a16:creationId xmlns:a16="http://schemas.microsoft.com/office/drawing/2014/main" id="{80B67BCE-0899-C2EB-1D37-A58F2F52E263}"/>
                </a:ext>
              </a:extLst>
            </p:cNvPr>
            <p:cNvSpPr/>
            <p:nvPr/>
          </p:nvSpPr>
          <p:spPr>
            <a:xfrm rot="5400000" flipH="1">
              <a:off x="8631000" y="4728024"/>
              <a:ext cx="287325" cy="628833"/>
            </a:xfrm>
            <a:custGeom>
              <a:avLst/>
              <a:gdLst>
                <a:gd name="connsiteX0" fmla="*/ 526427 w 526427"/>
                <a:gd name="connsiteY0" fmla="*/ 576064 h 1152128"/>
                <a:gd name="connsiteX1" fmla="*/ 136560 w 526427"/>
                <a:gd name="connsiteY1" fmla="*/ 1152128 h 1152128"/>
                <a:gd name="connsiteX2" fmla="*/ 0 w 526427"/>
                <a:gd name="connsiteY2" fmla="*/ 1152128 h 1152128"/>
                <a:gd name="connsiteX3" fmla="*/ 0 w 526427"/>
                <a:gd name="connsiteY3" fmla="*/ 0 h 1152128"/>
                <a:gd name="connsiteX4" fmla="*/ 136560 w 526427"/>
                <a:gd name="connsiteY4" fmla="*/ 0 h 1152128"/>
                <a:gd name="connsiteX5" fmla="*/ 526427 w 526427"/>
                <a:gd name="connsiteY5" fmla="*/ 576064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427" h="1152128">
                  <a:moveTo>
                    <a:pt x="526427" y="576064"/>
                  </a:moveTo>
                  <a:cubicBezTo>
                    <a:pt x="526427" y="894215"/>
                    <a:pt x="351878" y="1152128"/>
                    <a:pt x="136560" y="1152128"/>
                  </a:cubicBezTo>
                  <a:lnTo>
                    <a:pt x="0" y="1152128"/>
                  </a:lnTo>
                  <a:lnTo>
                    <a:pt x="0" y="0"/>
                  </a:lnTo>
                  <a:lnTo>
                    <a:pt x="136560" y="0"/>
                  </a:lnTo>
                  <a:cubicBezTo>
                    <a:pt x="351878" y="0"/>
                    <a:pt x="526427" y="257913"/>
                    <a:pt x="526427" y="5760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112542" tIns="56271" rIns="112542" bIns="56271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78" name="円/楕円 53">
              <a:extLst>
                <a:ext uri="{FF2B5EF4-FFF2-40B4-BE49-F238E27FC236}">
                  <a16:creationId xmlns:a16="http://schemas.microsoft.com/office/drawing/2014/main" id="{9C1EB1FD-A20B-1D4E-A9D4-F7A360383267}"/>
                </a:ext>
              </a:extLst>
            </p:cNvPr>
            <p:cNvSpPr/>
            <p:nvPr/>
          </p:nvSpPr>
          <p:spPr>
            <a:xfrm>
              <a:off x="6788077" y="5043248"/>
              <a:ext cx="392539" cy="3925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79" name="フリーフォーム 8">
              <a:extLst>
                <a:ext uri="{FF2B5EF4-FFF2-40B4-BE49-F238E27FC236}">
                  <a16:creationId xmlns:a16="http://schemas.microsoft.com/office/drawing/2014/main" id="{5ACB1B3D-6441-8382-0399-25A48A557E49}"/>
                </a:ext>
              </a:extLst>
            </p:cNvPr>
            <p:cNvSpPr/>
            <p:nvPr/>
          </p:nvSpPr>
          <p:spPr>
            <a:xfrm rot="16200000">
              <a:off x="6840685" y="5292366"/>
              <a:ext cx="287325" cy="628833"/>
            </a:xfrm>
            <a:custGeom>
              <a:avLst/>
              <a:gdLst>
                <a:gd name="connsiteX0" fmla="*/ 526427 w 526427"/>
                <a:gd name="connsiteY0" fmla="*/ 576064 h 1152128"/>
                <a:gd name="connsiteX1" fmla="*/ 136560 w 526427"/>
                <a:gd name="connsiteY1" fmla="*/ 1152128 h 1152128"/>
                <a:gd name="connsiteX2" fmla="*/ 0 w 526427"/>
                <a:gd name="connsiteY2" fmla="*/ 1152128 h 1152128"/>
                <a:gd name="connsiteX3" fmla="*/ 0 w 526427"/>
                <a:gd name="connsiteY3" fmla="*/ 0 h 1152128"/>
                <a:gd name="connsiteX4" fmla="*/ 136560 w 526427"/>
                <a:gd name="connsiteY4" fmla="*/ 0 h 1152128"/>
                <a:gd name="connsiteX5" fmla="*/ 526427 w 526427"/>
                <a:gd name="connsiteY5" fmla="*/ 576064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427" h="1152128">
                  <a:moveTo>
                    <a:pt x="526427" y="576064"/>
                  </a:moveTo>
                  <a:cubicBezTo>
                    <a:pt x="526427" y="894215"/>
                    <a:pt x="351878" y="1152128"/>
                    <a:pt x="136560" y="1152128"/>
                  </a:cubicBezTo>
                  <a:lnTo>
                    <a:pt x="0" y="1152128"/>
                  </a:lnTo>
                  <a:lnTo>
                    <a:pt x="0" y="0"/>
                  </a:lnTo>
                  <a:lnTo>
                    <a:pt x="136560" y="0"/>
                  </a:lnTo>
                  <a:cubicBezTo>
                    <a:pt x="351878" y="0"/>
                    <a:pt x="526427" y="257913"/>
                    <a:pt x="526427" y="5760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112542" tIns="56271" rIns="112542" bIns="56271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grpSp>
          <p:nvGrpSpPr>
            <p:cNvPr id="248" name="グループ化 247">
              <a:extLst>
                <a:ext uri="{FF2B5EF4-FFF2-40B4-BE49-F238E27FC236}">
                  <a16:creationId xmlns:a16="http://schemas.microsoft.com/office/drawing/2014/main" id="{7B5F8D09-B17B-14A4-B6AD-6EA607953825}"/>
                </a:ext>
              </a:extLst>
            </p:cNvPr>
            <p:cNvGrpSpPr/>
            <p:nvPr/>
          </p:nvGrpSpPr>
          <p:grpSpPr>
            <a:xfrm>
              <a:off x="5962624" y="3713681"/>
              <a:ext cx="3249952" cy="1328759"/>
              <a:chOff x="5962624" y="3785326"/>
              <a:chExt cx="3249952" cy="1328759"/>
            </a:xfrm>
          </p:grpSpPr>
          <p:sp>
            <p:nvSpPr>
              <p:cNvPr id="190" name="円/楕円 46">
                <a:extLst>
                  <a:ext uri="{FF2B5EF4-FFF2-40B4-BE49-F238E27FC236}">
                    <a16:creationId xmlns:a16="http://schemas.microsoft.com/office/drawing/2014/main" id="{73C3705B-850C-1B23-9E90-2793CB6F29AC}"/>
                  </a:ext>
                </a:extLst>
              </p:cNvPr>
              <p:cNvSpPr/>
              <p:nvPr/>
            </p:nvSpPr>
            <p:spPr>
              <a:xfrm>
                <a:off x="7713222" y="4349668"/>
                <a:ext cx="675596" cy="675592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91" name="二等辺三角形 190">
                <a:extLst>
                  <a:ext uri="{FF2B5EF4-FFF2-40B4-BE49-F238E27FC236}">
                    <a16:creationId xmlns:a16="http://schemas.microsoft.com/office/drawing/2014/main" id="{81EE2817-D40C-DE48-4600-AABFDE38FD1B}"/>
                  </a:ext>
                </a:extLst>
              </p:cNvPr>
              <p:cNvSpPr/>
              <p:nvPr/>
            </p:nvSpPr>
            <p:spPr>
              <a:xfrm rot="10084125">
                <a:off x="8016681" y="4996763"/>
                <a:ext cx="136094" cy="117322"/>
              </a:xfrm>
              <a:prstGeom prst="triangl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92" name="コンテンツ プレースホルダー 5">
                <a:extLst>
                  <a:ext uri="{FF2B5EF4-FFF2-40B4-BE49-F238E27FC236}">
                    <a16:creationId xmlns:a16="http://schemas.microsoft.com/office/drawing/2014/main" id="{E5393A9C-7811-AEE8-5942-AE7553CBD2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73270" y="4504112"/>
                <a:ext cx="1155498" cy="406224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1477"/>
                  </a:spcAft>
                  <a:buNone/>
                </a:pPr>
                <a:r>
                  <a:rPr lang="ja-JP" altLang="en-US" sz="1600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支援策</a:t>
                </a:r>
                <a:endParaRPr lang="en-US" altLang="ja-JP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85" name="円/楕円 46">
                <a:extLst>
                  <a:ext uri="{FF2B5EF4-FFF2-40B4-BE49-F238E27FC236}">
                    <a16:creationId xmlns:a16="http://schemas.microsoft.com/office/drawing/2014/main" id="{3653FF94-F00E-5FD1-270D-9CD4FD11F598}"/>
                  </a:ext>
                </a:extLst>
              </p:cNvPr>
              <p:cNvSpPr/>
              <p:nvPr/>
            </p:nvSpPr>
            <p:spPr>
              <a:xfrm>
                <a:off x="8297030" y="3785326"/>
                <a:ext cx="675596" cy="675592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86" name="二等辺三角形 185">
                <a:extLst>
                  <a:ext uri="{FF2B5EF4-FFF2-40B4-BE49-F238E27FC236}">
                    <a16:creationId xmlns:a16="http://schemas.microsoft.com/office/drawing/2014/main" id="{23BF721C-8CE2-B274-FA74-490D8A3B75B2}"/>
                  </a:ext>
                </a:extLst>
              </p:cNvPr>
              <p:cNvSpPr/>
              <p:nvPr/>
            </p:nvSpPr>
            <p:spPr>
              <a:xfrm rot="10084125">
                <a:off x="8600488" y="4416723"/>
                <a:ext cx="136094" cy="117322"/>
              </a:xfrm>
              <a:prstGeom prst="triangl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87" name="コンテンツ プレースホルダー 5">
                <a:extLst>
                  <a:ext uri="{FF2B5EF4-FFF2-40B4-BE49-F238E27FC236}">
                    <a16:creationId xmlns:a16="http://schemas.microsoft.com/office/drawing/2014/main" id="{F0339671-11E2-C5E9-05DA-7EC334B542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7078" y="3939770"/>
                <a:ext cx="1155498" cy="406224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1477"/>
                  </a:spcAft>
                  <a:buNone/>
                </a:pPr>
                <a:r>
                  <a:rPr lang="ja-JP" altLang="en-US" sz="1600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支援策</a:t>
                </a:r>
                <a:endParaRPr lang="en-US" altLang="ja-JP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80" name="円/楕円 46">
                <a:extLst>
                  <a:ext uri="{FF2B5EF4-FFF2-40B4-BE49-F238E27FC236}">
                    <a16:creationId xmlns:a16="http://schemas.microsoft.com/office/drawing/2014/main" id="{18928AF1-F8FC-B0F0-48CD-17EF01851FF8}"/>
                  </a:ext>
                </a:extLst>
              </p:cNvPr>
              <p:cNvSpPr/>
              <p:nvPr/>
            </p:nvSpPr>
            <p:spPr>
              <a:xfrm flipH="1">
                <a:off x="6786385" y="4349668"/>
                <a:ext cx="675594" cy="675592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81" name="二等辺三角形 180">
                <a:extLst>
                  <a:ext uri="{FF2B5EF4-FFF2-40B4-BE49-F238E27FC236}">
                    <a16:creationId xmlns:a16="http://schemas.microsoft.com/office/drawing/2014/main" id="{7401691C-3C8A-17F2-4E6B-036BE812E0C5}"/>
                  </a:ext>
                </a:extLst>
              </p:cNvPr>
              <p:cNvSpPr/>
              <p:nvPr/>
            </p:nvSpPr>
            <p:spPr>
              <a:xfrm rot="11515875" flipH="1">
                <a:off x="7022426" y="4996763"/>
                <a:ext cx="136094" cy="117322"/>
              </a:xfrm>
              <a:prstGeom prst="triangl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82" name="コンテンツ プレースホルダー 5">
                <a:extLst>
                  <a:ext uri="{FF2B5EF4-FFF2-40B4-BE49-F238E27FC236}">
                    <a16:creationId xmlns:a16="http://schemas.microsoft.com/office/drawing/2014/main" id="{C4913874-A480-543F-07A1-ED530FF0F474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6546434" y="4504112"/>
                <a:ext cx="1155498" cy="406224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1477"/>
                  </a:spcAft>
                  <a:buNone/>
                </a:pPr>
                <a:r>
                  <a:rPr lang="ja-JP" altLang="en-US" sz="1600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支援策</a:t>
                </a:r>
                <a:endParaRPr lang="en-US" altLang="ja-JP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75" name="円/楕円 46">
                <a:extLst>
                  <a:ext uri="{FF2B5EF4-FFF2-40B4-BE49-F238E27FC236}">
                    <a16:creationId xmlns:a16="http://schemas.microsoft.com/office/drawing/2014/main" id="{87DF6D48-E19E-D0F5-6BDE-29DA57A94F61}"/>
                  </a:ext>
                </a:extLst>
              </p:cNvPr>
              <p:cNvSpPr/>
              <p:nvPr/>
            </p:nvSpPr>
            <p:spPr>
              <a:xfrm flipH="1">
                <a:off x="6202575" y="3785326"/>
                <a:ext cx="675594" cy="675592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76" name="二等辺三角形 175">
                <a:extLst>
                  <a:ext uri="{FF2B5EF4-FFF2-40B4-BE49-F238E27FC236}">
                    <a16:creationId xmlns:a16="http://schemas.microsoft.com/office/drawing/2014/main" id="{0780652C-B9DC-DA15-2E00-A95508D6ED39}"/>
                  </a:ext>
                </a:extLst>
              </p:cNvPr>
              <p:cNvSpPr/>
              <p:nvPr/>
            </p:nvSpPr>
            <p:spPr>
              <a:xfrm rot="11515875" flipH="1">
                <a:off x="6438615" y="4416723"/>
                <a:ext cx="136094" cy="117322"/>
              </a:xfrm>
              <a:prstGeom prst="triangl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77" name="コンテンツ プレースホルダー 5">
                <a:extLst>
                  <a:ext uri="{FF2B5EF4-FFF2-40B4-BE49-F238E27FC236}">
                    <a16:creationId xmlns:a16="http://schemas.microsoft.com/office/drawing/2014/main" id="{06DF86DF-AFE3-C1A5-88B0-7B7BD9CF2C2C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5962624" y="3939770"/>
                <a:ext cx="1155498" cy="406224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1477"/>
                  </a:spcAft>
                  <a:buNone/>
                </a:pPr>
                <a:r>
                  <a:rPr lang="ja-JP" altLang="en-US" sz="1600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支援策</a:t>
                </a:r>
                <a:endParaRPr lang="en-US" altLang="ja-JP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sp>
          <p:nvSpPr>
            <p:cNvPr id="173" name="円/楕円 53">
              <a:extLst>
                <a:ext uri="{FF2B5EF4-FFF2-40B4-BE49-F238E27FC236}">
                  <a16:creationId xmlns:a16="http://schemas.microsoft.com/office/drawing/2014/main" id="{7226E630-1EFF-CA06-98BB-78C877B87BAA}"/>
                </a:ext>
              </a:extLst>
            </p:cNvPr>
            <p:cNvSpPr/>
            <p:nvPr/>
          </p:nvSpPr>
          <p:spPr>
            <a:xfrm>
              <a:off x="6204268" y="4478906"/>
              <a:ext cx="392539" cy="3925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74" name="フリーフォーム 8">
              <a:extLst>
                <a:ext uri="{FF2B5EF4-FFF2-40B4-BE49-F238E27FC236}">
                  <a16:creationId xmlns:a16="http://schemas.microsoft.com/office/drawing/2014/main" id="{6911FD01-6AF1-43DD-4345-A88F8D37C9C0}"/>
                </a:ext>
              </a:extLst>
            </p:cNvPr>
            <p:cNvSpPr/>
            <p:nvPr/>
          </p:nvSpPr>
          <p:spPr>
            <a:xfrm rot="16200000">
              <a:off x="6256876" y="4728024"/>
              <a:ext cx="287325" cy="628833"/>
            </a:xfrm>
            <a:custGeom>
              <a:avLst/>
              <a:gdLst>
                <a:gd name="connsiteX0" fmla="*/ 526427 w 526427"/>
                <a:gd name="connsiteY0" fmla="*/ 576064 h 1152128"/>
                <a:gd name="connsiteX1" fmla="*/ 136560 w 526427"/>
                <a:gd name="connsiteY1" fmla="*/ 1152128 h 1152128"/>
                <a:gd name="connsiteX2" fmla="*/ 0 w 526427"/>
                <a:gd name="connsiteY2" fmla="*/ 1152128 h 1152128"/>
                <a:gd name="connsiteX3" fmla="*/ 0 w 526427"/>
                <a:gd name="connsiteY3" fmla="*/ 0 h 1152128"/>
                <a:gd name="connsiteX4" fmla="*/ 136560 w 526427"/>
                <a:gd name="connsiteY4" fmla="*/ 0 h 1152128"/>
                <a:gd name="connsiteX5" fmla="*/ 526427 w 526427"/>
                <a:gd name="connsiteY5" fmla="*/ 576064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427" h="1152128">
                  <a:moveTo>
                    <a:pt x="526427" y="576064"/>
                  </a:moveTo>
                  <a:cubicBezTo>
                    <a:pt x="526427" y="894215"/>
                    <a:pt x="351878" y="1152128"/>
                    <a:pt x="136560" y="1152128"/>
                  </a:cubicBezTo>
                  <a:lnTo>
                    <a:pt x="0" y="1152128"/>
                  </a:lnTo>
                  <a:lnTo>
                    <a:pt x="0" y="0"/>
                  </a:lnTo>
                  <a:lnTo>
                    <a:pt x="136560" y="0"/>
                  </a:lnTo>
                  <a:cubicBezTo>
                    <a:pt x="351878" y="0"/>
                    <a:pt x="526427" y="257913"/>
                    <a:pt x="526427" y="5760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112542" tIns="56271" rIns="112542" bIns="56271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72" name="Rounded Rectangle 51">
              <a:extLst>
                <a:ext uri="{FF2B5EF4-FFF2-40B4-BE49-F238E27FC236}">
                  <a16:creationId xmlns:a16="http://schemas.microsoft.com/office/drawing/2014/main" id="{704334C0-E9A5-1A0A-2C6B-D09CC713766A}"/>
                </a:ext>
              </a:extLst>
            </p:cNvPr>
            <p:cNvSpPr/>
            <p:nvPr/>
          </p:nvSpPr>
          <p:spPr>
            <a:xfrm rot="17360502" flipH="1">
              <a:off x="7719304" y="3325343"/>
              <a:ext cx="520518" cy="490203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>
                <a:solidFill>
                  <a:schemeClr val="tx1"/>
                </a:solidFill>
                <a:latin typeface="UD デジタル 教科書体 NK" panose="02020400000000000000" pitchFamily="18" charset="-128"/>
              </a:endParaRPr>
            </a:p>
          </p:txBody>
        </p:sp>
      </p:grpSp>
      <p:sp>
        <p:nvSpPr>
          <p:cNvPr id="239" name="タイトル 1">
            <a:extLst>
              <a:ext uri="{FF2B5EF4-FFF2-40B4-BE49-F238E27FC236}">
                <a16:creationId xmlns:a16="http://schemas.microsoft.com/office/drawing/2014/main" id="{51446965-54EA-FEC5-F000-DF95D0D1BB82}"/>
              </a:ext>
            </a:extLst>
          </p:cNvPr>
          <p:cNvSpPr txBox="1">
            <a:spLocks/>
          </p:cNvSpPr>
          <p:nvPr/>
        </p:nvSpPr>
        <p:spPr>
          <a:xfrm>
            <a:off x="3550233" y="6063039"/>
            <a:ext cx="812800" cy="71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②</a:t>
            </a:r>
          </a:p>
        </p:txBody>
      </p:sp>
      <p:sp>
        <p:nvSpPr>
          <p:cNvPr id="240" name="タイトル 1">
            <a:extLst>
              <a:ext uri="{FF2B5EF4-FFF2-40B4-BE49-F238E27FC236}">
                <a16:creationId xmlns:a16="http://schemas.microsoft.com/office/drawing/2014/main" id="{87BAC693-4822-48D2-8D9B-7B348618639B}"/>
              </a:ext>
            </a:extLst>
          </p:cNvPr>
          <p:cNvSpPr txBox="1">
            <a:spLocks/>
          </p:cNvSpPr>
          <p:nvPr/>
        </p:nvSpPr>
        <p:spPr>
          <a:xfrm>
            <a:off x="7181784" y="6063039"/>
            <a:ext cx="812800" cy="71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③</a:t>
            </a:r>
          </a:p>
        </p:txBody>
      </p:sp>
      <p:grpSp>
        <p:nvGrpSpPr>
          <p:cNvPr id="251" name="グループ化 250">
            <a:extLst>
              <a:ext uri="{FF2B5EF4-FFF2-40B4-BE49-F238E27FC236}">
                <a16:creationId xmlns:a16="http://schemas.microsoft.com/office/drawing/2014/main" id="{2542B5DF-3E18-7612-065E-C068958EAB7B}"/>
              </a:ext>
            </a:extLst>
          </p:cNvPr>
          <p:cNvGrpSpPr/>
          <p:nvPr/>
        </p:nvGrpSpPr>
        <p:grpSpPr>
          <a:xfrm>
            <a:off x="9679776" y="3718287"/>
            <a:ext cx="2163882" cy="1450218"/>
            <a:chOff x="9582639" y="3975430"/>
            <a:chExt cx="2358155" cy="1580419"/>
          </a:xfrm>
        </p:grpSpPr>
        <p:sp>
          <p:nvSpPr>
            <p:cNvPr id="236" name="円/楕円 53">
              <a:extLst>
                <a:ext uri="{FF2B5EF4-FFF2-40B4-BE49-F238E27FC236}">
                  <a16:creationId xmlns:a16="http://schemas.microsoft.com/office/drawing/2014/main" id="{368361C5-D348-80A3-389B-75375AF13AA1}"/>
                </a:ext>
              </a:extLst>
            </p:cNvPr>
            <p:cNvSpPr/>
            <p:nvPr/>
          </p:nvSpPr>
          <p:spPr>
            <a:xfrm>
              <a:off x="9738537" y="4622685"/>
              <a:ext cx="517966" cy="51796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237" name="フリーフォーム 8">
              <a:extLst>
                <a:ext uri="{FF2B5EF4-FFF2-40B4-BE49-F238E27FC236}">
                  <a16:creationId xmlns:a16="http://schemas.microsoft.com/office/drawing/2014/main" id="{0C571D20-C872-2B4A-B202-20F24D2F9C1D}"/>
                </a:ext>
              </a:extLst>
            </p:cNvPr>
            <p:cNvSpPr/>
            <p:nvPr/>
          </p:nvSpPr>
          <p:spPr>
            <a:xfrm rot="16200000">
              <a:off x="9807954" y="4951402"/>
              <a:ext cx="379132" cy="829762"/>
            </a:xfrm>
            <a:custGeom>
              <a:avLst/>
              <a:gdLst>
                <a:gd name="connsiteX0" fmla="*/ 526427 w 526427"/>
                <a:gd name="connsiteY0" fmla="*/ 576064 h 1152128"/>
                <a:gd name="connsiteX1" fmla="*/ 136560 w 526427"/>
                <a:gd name="connsiteY1" fmla="*/ 1152128 h 1152128"/>
                <a:gd name="connsiteX2" fmla="*/ 0 w 526427"/>
                <a:gd name="connsiteY2" fmla="*/ 1152128 h 1152128"/>
                <a:gd name="connsiteX3" fmla="*/ 0 w 526427"/>
                <a:gd name="connsiteY3" fmla="*/ 0 h 1152128"/>
                <a:gd name="connsiteX4" fmla="*/ 136560 w 526427"/>
                <a:gd name="connsiteY4" fmla="*/ 0 h 1152128"/>
                <a:gd name="connsiteX5" fmla="*/ 526427 w 526427"/>
                <a:gd name="connsiteY5" fmla="*/ 576064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427" h="1152128">
                  <a:moveTo>
                    <a:pt x="526427" y="576064"/>
                  </a:moveTo>
                  <a:cubicBezTo>
                    <a:pt x="526427" y="894215"/>
                    <a:pt x="351878" y="1152128"/>
                    <a:pt x="136560" y="1152128"/>
                  </a:cubicBezTo>
                  <a:lnTo>
                    <a:pt x="0" y="1152128"/>
                  </a:lnTo>
                  <a:lnTo>
                    <a:pt x="0" y="0"/>
                  </a:lnTo>
                  <a:lnTo>
                    <a:pt x="136560" y="0"/>
                  </a:lnTo>
                  <a:cubicBezTo>
                    <a:pt x="351878" y="0"/>
                    <a:pt x="526427" y="257913"/>
                    <a:pt x="526427" y="5760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square" lIns="112542" tIns="56271" rIns="112542" bIns="56271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231" name="円/楕円 46">
              <a:extLst>
                <a:ext uri="{FF2B5EF4-FFF2-40B4-BE49-F238E27FC236}">
                  <a16:creationId xmlns:a16="http://schemas.microsoft.com/office/drawing/2014/main" id="{AEB40483-A86B-ABBC-D471-E5C0433F099B}"/>
                </a:ext>
              </a:extLst>
            </p:cNvPr>
            <p:cNvSpPr/>
            <p:nvPr/>
          </p:nvSpPr>
          <p:spPr>
            <a:xfrm flipH="1">
              <a:off x="9891665" y="3975430"/>
              <a:ext cx="557161" cy="55715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232" name="二等辺三角形 231">
              <a:extLst>
                <a:ext uri="{FF2B5EF4-FFF2-40B4-BE49-F238E27FC236}">
                  <a16:creationId xmlns:a16="http://schemas.microsoft.com/office/drawing/2014/main" id="{BBCCD14D-C422-CB1A-1B59-3F8E78DC84E6}"/>
                </a:ext>
              </a:extLst>
            </p:cNvPr>
            <p:cNvSpPr/>
            <p:nvPr/>
          </p:nvSpPr>
          <p:spPr>
            <a:xfrm rot="11515875" flipH="1">
              <a:off x="10052403" y="4495164"/>
              <a:ext cx="157609" cy="13586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233" name="コンテンツ プレースホルダー 5">
              <a:extLst>
                <a:ext uri="{FF2B5EF4-FFF2-40B4-BE49-F238E27FC236}">
                  <a16:creationId xmlns:a16="http://schemas.microsoft.com/office/drawing/2014/main" id="{6634B45F-C8CF-16C1-D1FB-C15DAAC3428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9749964" y="4041673"/>
              <a:ext cx="840563" cy="470441"/>
            </a:xfrm>
            <a:prstGeom prst="rect">
              <a:avLst/>
            </a:prstGeom>
          </p:spPr>
          <p:txBody>
            <a:bodyPr vert="horz" lIns="112542" tIns="0" rIns="112542" bIns="44308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477"/>
                </a:spcAft>
                <a:buNone/>
              </a:pPr>
              <a:r>
                <a:rPr lang="ja-JP" altLang="en-US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学び</a:t>
              </a:r>
              <a:endParaRPr lang="en-US" altLang="ja-JP" sz="1600" spc="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grpSp>
          <p:nvGrpSpPr>
            <p:cNvPr id="225" name="グループ化 224">
              <a:extLst>
                <a:ext uri="{FF2B5EF4-FFF2-40B4-BE49-F238E27FC236}">
                  <a16:creationId xmlns:a16="http://schemas.microsoft.com/office/drawing/2014/main" id="{4CBFB80A-E4C2-5F89-0E6E-6CFA5A40984B}"/>
                </a:ext>
              </a:extLst>
            </p:cNvPr>
            <p:cNvGrpSpPr/>
            <p:nvPr/>
          </p:nvGrpSpPr>
          <p:grpSpPr>
            <a:xfrm flipH="1">
              <a:off x="10516161" y="4065426"/>
              <a:ext cx="840563" cy="655603"/>
              <a:chOff x="3263647" y="4706928"/>
              <a:chExt cx="1167124" cy="910307"/>
            </a:xfrm>
          </p:grpSpPr>
          <p:sp>
            <p:nvSpPr>
              <p:cNvPr id="226" name="円/楕円 46">
                <a:extLst>
                  <a:ext uri="{FF2B5EF4-FFF2-40B4-BE49-F238E27FC236}">
                    <a16:creationId xmlns:a16="http://schemas.microsoft.com/office/drawing/2014/main" id="{1446C4E5-5E07-1B65-A0D7-F366A775B606}"/>
                  </a:ext>
                </a:extLst>
              </p:cNvPr>
              <p:cNvSpPr/>
              <p:nvPr/>
            </p:nvSpPr>
            <p:spPr>
              <a:xfrm>
                <a:off x="3460400" y="4706928"/>
                <a:ext cx="773619" cy="7736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27" name="二等辺三角形 226">
                <a:extLst>
                  <a:ext uri="{FF2B5EF4-FFF2-40B4-BE49-F238E27FC236}">
                    <a16:creationId xmlns:a16="http://schemas.microsoft.com/office/drawing/2014/main" id="{E7EA3FE1-2B7F-BD4D-678C-57CA5D3626AB}"/>
                  </a:ext>
                </a:extLst>
              </p:cNvPr>
              <p:cNvSpPr/>
              <p:nvPr/>
            </p:nvSpPr>
            <p:spPr>
              <a:xfrm rot="10084125">
                <a:off x="3791994" y="5428580"/>
                <a:ext cx="218840" cy="188655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28" name="コンテンツ プレースホルダー 5">
                <a:extLst>
                  <a:ext uri="{FF2B5EF4-FFF2-40B4-BE49-F238E27FC236}">
                    <a16:creationId xmlns:a16="http://schemas.microsoft.com/office/drawing/2014/main" id="{041311B9-9927-A102-7CE3-3301795FB1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3647" y="4798906"/>
                <a:ext cx="1167124" cy="653209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1477"/>
                  </a:spcAft>
                  <a:buNone/>
                </a:pPr>
                <a:r>
                  <a:rPr lang="ja-JP" altLang="en-US" sz="1600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学び</a:t>
                </a:r>
                <a:endParaRPr lang="en-US" altLang="ja-JP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grpSp>
          <p:nvGrpSpPr>
            <p:cNvPr id="217" name="グループ化 216">
              <a:extLst>
                <a:ext uri="{FF2B5EF4-FFF2-40B4-BE49-F238E27FC236}">
                  <a16:creationId xmlns:a16="http://schemas.microsoft.com/office/drawing/2014/main" id="{1A3A92DD-2C86-51B5-A6E5-1B35CD8A63B7}"/>
                </a:ext>
              </a:extLst>
            </p:cNvPr>
            <p:cNvGrpSpPr/>
            <p:nvPr/>
          </p:nvGrpSpPr>
          <p:grpSpPr>
            <a:xfrm>
              <a:off x="11037774" y="4736855"/>
              <a:ext cx="728240" cy="818992"/>
              <a:chOff x="7864939" y="2774199"/>
              <a:chExt cx="1244510" cy="1399598"/>
            </a:xfrm>
          </p:grpSpPr>
          <p:sp>
            <p:nvSpPr>
              <p:cNvPr id="223" name="フリーフォーム 8">
                <a:extLst>
                  <a:ext uri="{FF2B5EF4-FFF2-40B4-BE49-F238E27FC236}">
                    <a16:creationId xmlns:a16="http://schemas.microsoft.com/office/drawing/2014/main" id="{A7462DE1-1501-FFB5-6DA9-BD0528F48FFD}"/>
                  </a:ext>
                </a:extLst>
              </p:cNvPr>
              <p:cNvSpPr/>
              <p:nvPr/>
            </p:nvSpPr>
            <p:spPr>
              <a:xfrm rot="5400000" flipH="1">
                <a:off x="8202874" y="3267223"/>
                <a:ext cx="568639" cy="1244510"/>
              </a:xfrm>
              <a:custGeom>
                <a:avLst/>
                <a:gdLst>
                  <a:gd name="connsiteX0" fmla="*/ 526427 w 526427"/>
                  <a:gd name="connsiteY0" fmla="*/ 576064 h 1152128"/>
                  <a:gd name="connsiteX1" fmla="*/ 136560 w 526427"/>
                  <a:gd name="connsiteY1" fmla="*/ 1152128 h 1152128"/>
                  <a:gd name="connsiteX2" fmla="*/ 0 w 526427"/>
                  <a:gd name="connsiteY2" fmla="*/ 1152128 h 1152128"/>
                  <a:gd name="connsiteX3" fmla="*/ 0 w 526427"/>
                  <a:gd name="connsiteY3" fmla="*/ 0 h 1152128"/>
                  <a:gd name="connsiteX4" fmla="*/ 136560 w 526427"/>
                  <a:gd name="connsiteY4" fmla="*/ 0 h 1152128"/>
                  <a:gd name="connsiteX5" fmla="*/ 526427 w 526427"/>
                  <a:gd name="connsiteY5" fmla="*/ 576064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427" h="1152128">
                    <a:moveTo>
                      <a:pt x="526427" y="576064"/>
                    </a:moveTo>
                    <a:cubicBezTo>
                      <a:pt x="526427" y="894215"/>
                      <a:pt x="351878" y="1152128"/>
                      <a:pt x="136560" y="1152128"/>
                    </a:cubicBezTo>
                    <a:lnTo>
                      <a:pt x="0" y="1152128"/>
                    </a:lnTo>
                    <a:lnTo>
                      <a:pt x="0" y="0"/>
                    </a:lnTo>
                    <a:lnTo>
                      <a:pt x="136560" y="0"/>
                    </a:lnTo>
                    <a:cubicBezTo>
                      <a:pt x="351878" y="0"/>
                      <a:pt x="526427" y="257913"/>
                      <a:pt x="526427" y="57606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square" lIns="112542" tIns="56271" rIns="112542" bIns="56271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22" name="円/楕円 53">
                <a:extLst>
                  <a:ext uri="{FF2B5EF4-FFF2-40B4-BE49-F238E27FC236}">
                    <a16:creationId xmlns:a16="http://schemas.microsoft.com/office/drawing/2014/main" id="{FE114493-A1C2-C135-476D-FDD60150A4A5}"/>
                  </a:ext>
                </a:extLst>
              </p:cNvPr>
              <p:cNvSpPr/>
              <p:nvPr/>
            </p:nvSpPr>
            <p:spPr>
              <a:xfrm flipH="1">
                <a:off x="8098764" y="2774199"/>
                <a:ext cx="776867" cy="7768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grpSp>
          <p:nvGrpSpPr>
            <p:cNvPr id="218" name="グループ化 217">
              <a:extLst>
                <a:ext uri="{FF2B5EF4-FFF2-40B4-BE49-F238E27FC236}">
                  <a16:creationId xmlns:a16="http://schemas.microsoft.com/office/drawing/2014/main" id="{F393C5D7-DD46-7405-B9E8-B5D1E5614435}"/>
                </a:ext>
              </a:extLst>
            </p:cNvPr>
            <p:cNvGrpSpPr/>
            <p:nvPr/>
          </p:nvGrpSpPr>
          <p:grpSpPr>
            <a:xfrm flipH="1">
              <a:off x="11100232" y="4065426"/>
              <a:ext cx="840562" cy="655603"/>
              <a:chOff x="3263647" y="4706928"/>
              <a:chExt cx="1167124" cy="910307"/>
            </a:xfrm>
          </p:grpSpPr>
          <p:sp>
            <p:nvSpPr>
              <p:cNvPr id="219" name="円/楕円 46">
                <a:extLst>
                  <a:ext uri="{FF2B5EF4-FFF2-40B4-BE49-F238E27FC236}">
                    <a16:creationId xmlns:a16="http://schemas.microsoft.com/office/drawing/2014/main" id="{90B1A2EB-5C7A-9E45-6218-C162F5AFF676}"/>
                  </a:ext>
                </a:extLst>
              </p:cNvPr>
              <p:cNvSpPr/>
              <p:nvPr/>
            </p:nvSpPr>
            <p:spPr>
              <a:xfrm>
                <a:off x="3460400" y="4706928"/>
                <a:ext cx="773619" cy="7736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20" name="二等辺三角形 219">
                <a:extLst>
                  <a:ext uri="{FF2B5EF4-FFF2-40B4-BE49-F238E27FC236}">
                    <a16:creationId xmlns:a16="http://schemas.microsoft.com/office/drawing/2014/main" id="{8ABEE395-FBB0-591B-FC7B-A5AD0C401241}"/>
                  </a:ext>
                </a:extLst>
              </p:cNvPr>
              <p:cNvSpPr/>
              <p:nvPr/>
            </p:nvSpPr>
            <p:spPr>
              <a:xfrm rot="10084125">
                <a:off x="3791994" y="5428580"/>
                <a:ext cx="218840" cy="188655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21" name="コンテンツ プレースホルダー 5">
                <a:extLst>
                  <a:ext uri="{FF2B5EF4-FFF2-40B4-BE49-F238E27FC236}">
                    <a16:creationId xmlns:a16="http://schemas.microsoft.com/office/drawing/2014/main" id="{4DC1CF71-9DD7-80EF-D359-A682107668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3647" y="4798906"/>
                <a:ext cx="1167124" cy="653209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1477"/>
                  </a:spcAft>
                  <a:buNone/>
                </a:pPr>
                <a:r>
                  <a:rPr lang="ja-JP" altLang="en-US" sz="1600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学び</a:t>
                </a:r>
                <a:endParaRPr lang="en-US" altLang="ja-JP" sz="1600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grpSp>
          <p:nvGrpSpPr>
            <p:cNvPr id="224" name="グループ化 223">
              <a:extLst>
                <a:ext uri="{FF2B5EF4-FFF2-40B4-BE49-F238E27FC236}">
                  <a16:creationId xmlns:a16="http://schemas.microsoft.com/office/drawing/2014/main" id="{BFF7F36E-35F4-F8AE-1632-BF1C37D09C51}"/>
                </a:ext>
              </a:extLst>
            </p:cNvPr>
            <p:cNvGrpSpPr/>
            <p:nvPr/>
          </p:nvGrpSpPr>
          <p:grpSpPr>
            <a:xfrm>
              <a:off x="10453704" y="4736855"/>
              <a:ext cx="728242" cy="818992"/>
              <a:chOff x="7864939" y="2774199"/>
              <a:chExt cx="1244512" cy="1399599"/>
            </a:xfrm>
          </p:grpSpPr>
          <p:sp>
            <p:nvSpPr>
              <p:cNvPr id="229" name="円/楕円 53">
                <a:extLst>
                  <a:ext uri="{FF2B5EF4-FFF2-40B4-BE49-F238E27FC236}">
                    <a16:creationId xmlns:a16="http://schemas.microsoft.com/office/drawing/2014/main" id="{E4961122-7334-1363-F136-6ADB8748EFB6}"/>
                  </a:ext>
                </a:extLst>
              </p:cNvPr>
              <p:cNvSpPr/>
              <p:nvPr/>
            </p:nvSpPr>
            <p:spPr>
              <a:xfrm flipH="1">
                <a:off x="8098764" y="2774199"/>
                <a:ext cx="776867" cy="7768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30" name="フリーフォーム 8">
                <a:extLst>
                  <a:ext uri="{FF2B5EF4-FFF2-40B4-BE49-F238E27FC236}">
                    <a16:creationId xmlns:a16="http://schemas.microsoft.com/office/drawing/2014/main" id="{C1466F06-65A3-266B-AD1C-52424FF201DE}"/>
                  </a:ext>
                </a:extLst>
              </p:cNvPr>
              <p:cNvSpPr/>
              <p:nvPr/>
            </p:nvSpPr>
            <p:spPr>
              <a:xfrm rot="5400000" flipH="1">
                <a:off x="8202876" y="3267224"/>
                <a:ext cx="568639" cy="1244510"/>
              </a:xfrm>
              <a:custGeom>
                <a:avLst/>
                <a:gdLst>
                  <a:gd name="connsiteX0" fmla="*/ 526427 w 526427"/>
                  <a:gd name="connsiteY0" fmla="*/ 576064 h 1152128"/>
                  <a:gd name="connsiteX1" fmla="*/ 136560 w 526427"/>
                  <a:gd name="connsiteY1" fmla="*/ 1152128 h 1152128"/>
                  <a:gd name="connsiteX2" fmla="*/ 0 w 526427"/>
                  <a:gd name="connsiteY2" fmla="*/ 1152128 h 1152128"/>
                  <a:gd name="connsiteX3" fmla="*/ 0 w 526427"/>
                  <a:gd name="connsiteY3" fmla="*/ 0 h 1152128"/>
                  <a:gd name="connsiteX4" fmla="*/ 136560 w 526427"/>
                  <a:gd name="connsiteY4" fmla="*/ 0 h 1152128"/>
                  <a:gd name="connsiteX5" fmla="*/ 526427 w 526427"/>
                  <a:gd name="connsiteY5" fmla="*/ 576064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427" h="1152128">
                    <a:moveTo>
                      <a:pt x="526427" y="576064"/>
                    </a:moveTo>
                    <a:cubicBezTo>
                      <a:pt x="526427" y="894215"/>
                      <a:pt x="351878" y="1152128"/>
                      <a:pt x="136560" y="1152128"/>
                    </a:cubicBezTo>
                    <a:lnTo>
                      <a:pt x="0" y="1152128"/>
                    </a:lnTo>
                    <a:lnTo>
                      <a:pt x="0" y="0"/>
                    </a:lnTo>
                    <a:lnTo>
                      <a:pt x="136560" y="0"/>
                    </a:lnTo>
                    <a:cubicBezTo>
                      <a:pt x="351878" y="0"/>
                      <a:pt x="526427" y="257913"/>
                      <a:pt x="526427" y="57606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57150">
                <a:solidFill>
                  <a:schemeClr val="bg1"/>
                </a:solidFill>
              </a:ln>
            </p:spPr>
            <p:txBody>
              <a:bodyPr wrap="square" lIns="112542" tIns="56271" rIns="112542" bIns="56271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50" name="フリーフォーム 8">
                <a:extLst>
                  <a:ext uri="{FF2B5EF4-FFF2-40B4-BE49-F238E27FC236}">
                    <a16:creationId xmlns:a16="http://schemas.microsoft.com/office/drawing/2014/main" id="{72C322D6-09AD-4251-E145-67042EE76F96}"/>
                  </a:ext>
                </a:extLst>
              </p:cNvPr>
              <p:cNvSpPr/>
              <p:nvPr/>
            </p:nvSpPr>
            <p:spPr>
              <a:xfrm rot="5400000" flipH="1">
                <a:off x="8202874" y="3267222"/>
                <a:ext cx="568639" cy="1244510"/>
              </a:xfrm>
              <a:custGeom>
                <a:avLst/>
                <a:gdLst>
                  <a:gd name="connsiteX0" fmla="*/ 526427 w 526427"/>
                  <a:gd name="connsiteY0" fmla="*/ 576064 h 1152128"/>
                  <a:gd name="connsiteX1" fmla="*/ 136560 w 526427"/>
                  <a:gd name="connsiteY1" fmla="*/ 1152128 h 1152128"/>
                  <a:gd name="connsiteX2" fmla="*/ 0 w 526427"/>
                  <a:gd name="connsiteY2" fmla="*/ 1152128 h 1152128"/>
                  <a:gd name="connsiteX3" fmla="*/ 0 w 526427"/>
                  <a:gd name="connsiteY3" fmla="*/ 0 h 1152128"/>
                  <a:gd name="connsiteX4" fmla="*/ 136560 w 526427"/>
                  <a:gd name="connsiteY4" fmla="*/ 0 h 1152128"/>
                  <a:gd name="connsiteX5" fmla="*/ 526427 w 526427"/>
                  <a:gd name="connsiteY5" fmla="*/ 576064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427" h="1152128">
                    <a:moveTo>
                      <a:pt x="526427" y="576064"/>
                    </a:moveTo>
                    <a:cubicBezTo>
                      <a:pt x="526427" y="894215"/>
                      <a:pt x="351878" y="1152128"/>
                      <a:pt x="136560" y="1152128"/>
                    </a:cubicBezTo>
                    <a:lnTo>
                      <a:pt x="0" y="1152128"/>
                    </a:lnTo>
                    <a:lnTo>
                      <a:pt x="0" y="0"/>
                    </a:lnTo>
                    <a:lnTo>
                      <a:pt x="136560" y="0"/>
                    </a:lnTo>
                    <a:cubicBezTo>
                      <a:pt x="351878" y="0"/>
                      <a:pt x="526427" y="257913"/>
                      <a:pt x="526427" y="57606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square" lIns="112542" tIns="56271" rIns="112542" bIns="56271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</p:grpSp>
      <p:sp>
        <p:nvSpPr>
          <p:cNvPr id="241" name="タイトル 1">
            <a:extLst>
              <a:ext uri="{FF2B5EF4-FFF2-40B4-BE49-F238E27FC236}">
                <a16:creationId xmlns:a16="http://schemas.microsoft.com/office/drawing/2014/main" id="{56540ABB-1ACE-D4DB-983C-5BFB3B14EACF}"/>
              </a:ext>
            </a:extLst>
          </p:cNvPr>
          <p:cNvSpPr txBox="1">
            <a:spLocks/>
          </p:cNvSpPr>
          <p:nvPr/>
        </p:nvSpPr>
        <p:spPr>
          <a:xfrm>
            <a:off x="10245639" y="6063039"/>
            <a:ext cx="812800" cy="71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④</a:t>
            </a:r>
          </a:p>
        </p:txBody>
      </p:sp>
      <p:sp>
        <p:nvSpPr>
          <p:cNvPr id="254" name="二等辺三角形 253">
            <a:extLst>
              <a:ext uri="{FF2B5EF4-FFF2-40B4-BE49-F238E27FC236}">
                <a16:creationId xmlns:a16="http://schemas.microsoft.com/office/drawing/2014/main" id="{D25BAFF1-794F-7B5F-B0D8-EBEFE47B6F09}"/>
              </a:ext>
            </a:extLst>
          </p:cNvPr>
          <p:cNvSpPr/>
          <p:nvPr/>
        </p:nvSpPr>
        <p:spPr>
          <a:xfrm rot="5400000">
            <a:off x="2060066" y="6259925"/>
            <a:ext cx="267778" cy="20102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二等辺三角形 254">
            <a:extLst>
              <a:ext uri="{FF2B5EF4-FFF2-40B4-BE49-F238E27FC236}">
                <a16:creationId xmlns:a16="http://schemas.microsoft.com/office/drawing/2014/main" id="{B926E956-D6DD-9B78-A322-7B35C4C9C879}"/>
              </a:ext>
            </a:extLst>
          </p:cNvPr>
          <p:cNvSpPr/>
          <p:nvPr/>
        </p:nvSpPr>
        <p:spPr>
          <a:xfrm rot="5400000">
            <a:off x="5616050" y="6259925"/>
            <a:ext cx="267778" cy="20102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二等辺三角形 255">
            <a:extLst>
              <a:ext uri="{FF2B5EF4-FFF2-40B4-BE49-F238E27FC236}">
                <a16:creationId xmlns:a16="http://schemas.microsoft.com/office/drawing/2014/main" id="{01C60268-17E7-38C3-FDAF-FD0295EDB37D}"/>
              </a:ext>
            </a:extLst>
          </p:cNvPr>
          <p:cNvSpPr/>
          <p:nvPr/>
        </p:nvSpPr>
        <p:spPr>
          <a:xfrm rot="5400000">
            <a:off x="9265700" y="6259925"/>
            <a:ext cx="267778" cy="20102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BBE36E7-183B-78F1-8A81-49A506C3A71F}"/>
              </a:ext>
            </a:extLst>
          </p:cNvPr>
          <p:cNvSpPr/>
          <p:nvPr/>
        </p:nvSpPr>
        <p:spPr>
          <a:xfrm>
            <a:off x="2495595" y="218286"/>
            <a:ext cx="7200810" cy="8237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09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3">
            <a:extLst>
              <a:ext uri="{FF2B5EF4-FFF2-40B4-BE49-F238E27FC236}">
                <a16:creationId xmlns:a16="http://schemas.microsoft.com/office/drawing/2014/main" id="{24CD94E7-E89C-CAFB-0B55-85D52A3F975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48000" y="2036763"/>
            <a:ext cx="60960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5EB8434-613C-6FA4-A2C5-298CB784D925}"/>
              </a:ext>
            </a:extLst>
          </p:cNvPr>
          <p:cNvSpPr txBox="1">
            <a:spLocks/>
          </p:cNvSpPr>
          <p:nvPr/>
        </p:nvSpPr>
        <p:spPr>
          <a:xfrm>
            <a:off x="990600" y="288924"/>
            <a:ext cx="10515600" cy="83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pPr algn="ctr"/>
            <a:r>
              <a:rPr lang="ja-JP" altLang="en-US" dirty="0"/>
              <a:t>情報収集のポイント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BBD764D-F4DE-6F2D-9C62-CB84D98A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840" y="5694314"/>
            <a:ext cx="3750320" cy="534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「先生との関係は？」</a:t>
            </a:r>
            <a:endParaRPr lang="en-US" altLang="ja-JP" sz="28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42E3C8AE-5410-1A3A-1117-CD5E72FC0B61}"/>
              </a:ext>
            </a:extLst>
          </p:cNvPr>
          <p:cNvSpPr txBox="1">
            <a:spLocks/>
          </p:cNvSpPr>
          <p:nvPr/>
        </p:nvSpPr>
        <p:spPr>
          <a:xfrm>
            <a:off x="6248400" y="5452331"/>
            <a:ext cx="4803496" cy="1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rgbClr val="0070C0"/>
                </a:solidFill>
              </a:rPr>
              <a:t>△</a:t>
            </a:r>
            <a:r>
              <a:rPr lang="ja-JP" altLang="en-US" sz="2800" dirty="0"/>
              <a:t>「学習と家庭の状況は？」</a:t>
            </a:r>
            <a:endParaRPr lang="en-US" altLang="ja-JP" sz="2800" dirty="0"/>
          </a:p>
          <a:p>
            <a:r>
              <a:rPr lang="ja-JP" altLang="en-US" sz="2000" dirty="0">
                <a:solidFill>
                  <a:srgbClr val="0070C0"/>
                </a:solidFill>
              </a:rPr>
              <a:t>複数のことを質問している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7FE1EF0-A008-94C9-C000-1B4B82017D53}"/>
              </a:ext>
            </a:extLst>
          </p:cNvPr>
          <p:cNvSpPr txBox="1">
            <a:spLocks/>
          </p:cNvSpPr>
          <p:nvPr/>
        </p:nvSpPr>
        <p:spPr>
          <a:xfrm>
            <a:off x="1172840" y="3266279"/>
            <a:ext cx="4278154" cy="53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「学習面はどうですか？」</a:t>
            </a:r>
            <a:endParaRPr lang="en-US" altLang="ja-JP" sz="2800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0DE5CCC-B808-B751-79D6-E50B786E029F}"/>
              </a:ext>
            </a:extLst>
          </p:cNvPr>
          <p:cNvSpPr txBox="1">
            <a:spLocks/>
          </p:cNvSpPr>
          <p:nvPr/>
        </p:nvSpPr>
        <p:spPr>
          <a:xfrm>
            <a:off x="1172840" y="3996050"/>
            <a:ext cx="3503444" cy="53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「家庭での様子は？」</a:t>
            </a:r>
            <a:endParaRPr lang="en-US" altLang="ja-JP" sz="28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C70324F-9304-B9F4-64EB-A4016CB96C7F}"/>
              </a:ext>
            </a:extLst>
          </p:cNvPr>
          <p:cNvSpPr txBox="1">
            <a:spLocks/>
          </p:cNvSpPr>
          <p:nvPr/>
        </p:nvSpPr>
        <p:spPr>
          <a:xfrm>
            <a:off x="6248400" y="3288683"/>
            <a:ext cx="3503444" cy="53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「得意なことは？」</a:t>
            </a:r>
            <a:endParaRPr lang="en-US" altLang="ja-JP" sz="28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8A5927D-2F07-7926-5B2A-770C7A0FA62E}"/>
              </a:ext>
            </a:extLst>
          </p:cNvPr>
          <p:cNvSpPr txBox="1">
            <a:spLocks/>
          </p:cNvSpPr>
          <p:nvPr/>
        </p:nvSpPr>
        <p:spPr>
          <a:xfrm>
            <a:off x="1172840" y="4964543"/>
            <a:ext cx="3750320" cy="53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「友だちはいますか？」</a:t>
            </a:r>
            <a:endParaRPr lang="en-US" altLang="ja-JP" sz="2800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5DB917DC-2D64-1CE4-76D2-52C83EB1391C}"/>
              </a:ext>
            </a:extLst>
          </p:cNvPr>
          <p:cNvSpPr txBox="1">
            <a:spLocks/>
          </p:cNvSpPr>
          <p:nvPr/>
        </p:nvSpPr>
        <p:spPr>
          <a:xfrm>
            <a:off x="6248400" y="2558912"/>
            <a:ext cx="3750320" cy="53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「好きなことは？」</a:t>
            </a:r>
            <a:endParaRPr lang="en-US" altLang="ja-JP" sz="2800" dirty="0"/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83D992FE-7209-9FDF-0A1B-E2187F93415B}"/>
              </a:ext>
            </a:extLst>
          </p:cNvPr>
          <p:cNvSpPr txBox="1">
            <a:spLocks/>
          </p:cNvSpPr>
          <p:nvPr/>
        </p:nvSpPr>
        <p:spPr>
          <a:xfrm>
            <a:off x="6248400" y="1597840"/>
            <a:ext cx="4252963" cy="53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「本人は何と言ってる？」</a:t>
            </a:r>
            <a:endParaRPr lang="en-US" altLang="ja-JP" sz="2800" dirty="0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68B7C98-D2EC-AAA5-1839-B49BD3BAFA2F}"/>
              </a:ext>
            </a:extLst>
          </p:cNvPr>
          <p:cNvSpPr txBox="1">
            <a:spLocks/>
          </p:cNvSpPr>
          <p:nvPr/>
        </p:nvSpPr>
        <p:spPr>
          <a:xfrm>
            <a:off x="1172840" y="2327611"/>
            <a:ext cx="2827126" cy="53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「どのぐらい？」</a:t>
            </a:r>
            <a:endParaRPr lang="en-US" altLang="ja-JP" sz="28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E7E7E91B-9651-73F3-2F93-EB737C4CB6D4}"/>
              </a:ext>
            </a:extLst>
          </p:cNvPr>
          <p:cNvSpPr txBox="1">
            <a:spLocks/>
          </p:cNvSpPr>
          <p:nvPr/>
        </p:nvSpPr>
        <p:spPr>
          <a:xfrm>
            <a:off x="6248400" y="4215972"/>
            <a:ext cx="4803496" cy="1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rgbClr val="0070C0"/>
                </a:solidFill>
              </a:rPr>
              <a:t>△</a:t>
            </a:r>
            <a:r>
              <a:rPr lang="ja-JP" altLang="en-US" sz="2800" dirty="0"/>
              <a:t>「どうして？」</a:t>
            </a:r>
            <a:endParaRPr lang="en-US" altLang="ja-JP" sz="2800" dirty="0"/>
          </a:p>
          <a:p>
            <a:r>
              <a:rPr lang="ja-JP" altLang="en-US" sz="1900" dirty="0">
                <a:solidFill>
                  <a:srgbClr val="0070C0"/>
                </a:solidFill>
              </a:rPr>
              <a:t>それを探るために、事実について質問する</a:t>
            </a:r>
            <a:endParaRPr lang="en-US" altLang="ja-JP" sz="1900" dirty="0">
              <a:solidFill>
                <a:srgbClr val="0070C0"/>
              </a:solidFill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0B250099-50FB-5770-019E-9FE1B50CE3E9}"/>
              </a:ext>
            </a:extLst>
          </p:cNvPr>
          <p:cNvSpPr txBox="1">
            <a:spLocks/>
          </p:cNvSpPr>
          <p:nvPr/>
        </p:nvSpPr>
        <p:spPr>
          <a:xfrm>
            <a:off x="1172840" y="1597840"/>
            <a:ext cx="2416148" cy="53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「いつから？」</a:t>
            </a:r>
            <a:endParaRPr lang="en-US" altLang="ja-JP" sz="2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E799BAE-3856-3D43-8EA9-86037C48AA27}"/>
              </a:ext>
            </a:extLst>
          </p:cNvPr>
          <p:cNvSpPr/>
          <p:nvPr/>
        </p:nvSpPr>
        <p:spPr>
          <a:xfrm>
            <a:off x="2495595" y="218286"/>
            <a:ext cx="7200810" cy="8237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20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5EB8434-613C-6FA4-A2C5-298CB784D925}"/>
              </a:ext>
            </a:extLst>
          </p:cNvPr>
          <p:cNvSpPr txBox="1">
            <a:spLocks/>
          </p:cNvSpPr>
          <p:nvPr/>
        </p:nvSpPr>
        <p:spPr>
          <a:xfrm>
            <a:off x="990600" y="288924"/>
            <a:ext cx="10515600" cy="83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pPr algn="ctr"/>
            <a:r>
              <a:rPr lang="ja-JP" altLang="en-US" dirty="0"/>
              <a:t>支援策のポイント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D45C63E-9FAB-DB17-D855-53F126A9FDFE}"/>
              </a:ext>
            </a:extLst>
          </p:cNvPr>
          <p:cNvSpPr txBox="1">
            <a:spLocks/>
          </p:cNvSpPr>
          <p:nvPr/>
        </p:nvSpPr>
        <p:spPr>
          <a:xfrm>
            <a:off x="2514601" y="2890058"/>
            <a:ext cx="8115300" cy="83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r>
              <a:rPr lang="ja-JP" altLang="en-US" sz="2800" dirty="0"/>
              <a:t>「～しない」ではなく、「～する」「～してみる」で提案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D1F1EBC-E508-66AB-669A-A4F3240DF529}"/>
              </a:ext>
            </a:extLst>
          </p:cNvPr>
          <p:cNvSpPr txBox="1">
            <a:spLocks/>
          </p:cNvSpPr>
          <p:nvPr/>
        </p:nvSpPr>
        <p:spPr>
          <a:xfrm>
            <a:off x="2514601" y="4062922"/>
            <a:ext cx="8115300" cy="83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r>
              <a:rPr lang="ja-JP" altLang="en-US" sz="2800" dirty="0"/>
              <a:t>質より量　（提案に対して良し悪しの評価をしない）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D495126F-AAB6-248B-31EB-AE159E43CAA7}"/>
              </a:ext>
            </a:extLst>
          </p:cNvPr>
          <p:cNvSpPr txBox="1">
            <a:spLocks/>
          </p:cNvSpPr>
          <p:nvPr/>
        </p:nvSpPr>
        <p:spPr>
          <a:xfrm>
            <a:off x="2514601" y="5235785"/>
            <a:ext cx="8115300" cy="83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r>
              <a:rPr lang="ja-JP" altLang="en-US" sz="2800" dirty="0"/>
              <a:t>「学校で何ができるか」という視点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5D47685-232A-A1C6-DC33-CA63460F7344}"/>
              </a:ext>
            </a:extLst>
          </p:cNvPr>
          <p:cNvSpPr txBox="1">
            <a:spLocks/>
          </p:cNvSpPr>
          <p:nvPr/>
        </p:nvSpPr>
        <p:spPr>
          <a:xfrm>
            <a:off x="2514601" y="1717194"/>
            <a:ext cx="8115300" cy="83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r>
              <a:rPr lang="ja-JP" altLang="en-US" sz="2800" dirty="0"/>
              <a:t>「明日からできそう」「試してみたい」という小さなこと</a:t>
            </a:r>
          </a:p>
        </p:txBody>
      </p:sp>
      <p:pic>
        <p:nvPicPr>
          <p:cNvPr id="13" name="図 1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EC1A8873-3F6C-0525-3738-B43E4DF61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81" y="1717194"/>
            <a:ext cx="803920" cy="602940"/>
          </a:xfrm>
          <a:prstGeom prst="rect">
            <a:avLst/>
          </a:prstGeom>
        </p:spPr>
      </p:pic>
      <p:pic>
        <p:nvPicPr>
          <p:cNvPr id="14" name="図 13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4089AAB6-F25A-C32F-99F9-DE2B66248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81" y="2918828"/>
            <a:ext cx="803920" cy="602940"/>
          </a:xfrm>
          <a:prstGeom prst="rect">
            <a:avLst/>
          </a:prstGeom>
        </p:spPr>
      </p:pic>
      <p:pic>
        <p:nvPicPr>
          <p:cNvPr id="15" name="図 14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C1BAA412-5A75-B41C-72A1-ACA3C110F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81" y="4120462"/>
            <a:ext cx="803920" cy="602940"/>
          </a:xfrm>
          <a:prstGeom prst="rect">
            <a:avLst/>
          </a:prstGeom>
        </p:spPr>
      </p:pic>
      <p:pic>
        <p:nvPicPr>
          <p:cNvPr id="16" name="図 15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20386070-A93C-F887-0EF0-34D56BD71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81" y="5322097"/>
            <a:ext cx="803920" cy="60294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649D936-C759-FE15-EA92-7CBEDBD8A7EF}"/>
              </a:ext>
            </a:extLst>
          </p:cNvPr>
          <p:cNvSpPr/>
          <p:nvPr/>
        </p:nvSpPr>
        <p:spPr>
          <a:xfrm>
            <a:off x="2495595" y="218286"/>
            <a:ext cx="7200810" cy="8237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79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1FD0552A-6282-3B1B-1BAF-C99E30A02BF1}"/>
              </a:ext>
            </a:extLst>
          </p:cNvPr>
          <p:cNvSpPr txBox="1">
            <a:spLocks/>
          </p:cNvSpPr>
          <p:nvPr/>
        </p:nvSpPr>
        <p:spPr>
          <a:xfrm>
            <a:off x="838200" y="3012190"/>
            <a:ext cx="10515600" cy="83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pPr algn="ctr"/>
            <a:r>
              <a:rPr lang="ja-JP" altLang="en-US" sz="2800" dirty="0"/>
              <a:t>質問は ありますか？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10BADAC-510E-957F-60AC-54F8A366C7A8}"/>
              </a:ext>
            </a:extLst>
          </p:cNvPr>
          <p:cNvSpPr/>
          <p:nvPr/>
        </p:nvSpPr>
        <p:spPr>
          <a:xfrm>
            <a:off x="2495595" y="2952482"/>
            <a:ext cx="7200810" cy="8237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67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F9111EF-4387-2E09-8ACC-1DD471C3BE53}"/>
              </a:ext>
            </a:extLst>
          </p:cNvPr>
          <p:cNvGrpSpPr/>
          <p:nvPr/>
        </p:nvGrpSpPr>
        <p:grpSpPr>
          <a:xfrm>
            <a:off x="3371273" y="1769814"/>
            <a:ext cx="5449454" cy="3318372"/>
            <a:chOff x="3371273" y="1268089"/>
            <a:chExt cx="5449454" cy="331837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515963A-D020-F113-A118-73D8880ED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505" y="2081990"/>
              <a:ext cx="1576990" cy="1576990"/>
            </a:xfrm>
            <a:prstGeom prst="rect">
              <a:avLst/>
            </a:prstGeom>
          </p:spPr>
        </p:pic>
        <p:sp>
          <p:nvSpPr>
            <p:cNvPr id="5" name="タイトル 1">
              <a:extLst>
                <a:ext uri="{FF2B5EF4-FFF2-40B4-BE49-F238E27FC236}">
                  <a16:creationId xmlns:a16="http://schemas.microsoft.com/office/drawing/2014/main" id="{E6911777-B5EA-AB8C-4824-DDE29B8BFFA1}"/>
                </a:ext>
              </a:extLst>
            </p:cNvPr>
            <p:cNvSpPr txBox="1">
              <a:spLocks/>
            </p:cNvSpPr>
            <p:nvPr/>
          </p:nvSpPr>
          <p:spPr>
            <a:xfrm>
              <a:off x="3371273" y="3173297"/>
              <a:ext cx="5449454" cy="14131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000" b="0" i="0" kern="120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ja-JP" sz="1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https://www.psycla.com</a:t>
              </a:r>
              <a:endPara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281C2C7-A21C-67F9-A56C-90F93D721957}"/>
                </a:ext>
              </a:extLst>
            </p:cNvPr>
            <p:cNvGrpSpPr/>
            <p:nvPr/>
          </p:nvGrpSpPr>
          <p:grpSpPr>
            <a:xfrm>
              <a:off x="4543992" y="1268089"/>
              <a:ext cx="3136184" cy="800152"/>
              <a:chOff x="4543992" y="2837361"/>
              <a:chExt cx="3136184" cy="800152"/>
            </a:xfrm>
          </p:grpSpPr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A1DEB571-E7C2-43F4-42AC-FF895643BA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3992" y="2837361"/>
                <a:ext cx="3136184" cy="4973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3200" kern="1200" spc="-150" baseline="0">
                    <a:solidFill>
                      <a:schemeClr val="tx1">
                        <a:tint val="75000"/>
                      </a:schemeClr>
                    </a:solidFill>
                    <a:latin typeface="Adobe Fan Heiti Std B" panose="020B0700000000000000" pitchFamily="34" charset="-128"/>
                    <a:ea typeface="游ゴシック Medium" panose="020B0500000000000000" pitchFamily="50" charset="-128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3000"/>
                  </a:spcBef>
                </a:pPr>
                <a:r>
                  <a:rPr lang="ja-JP" altLang="en-US" sz="1800" spc="0" dirty="0">
                    <a:solidFill>
                      <a:schemeClr val="bg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本資料ダウンロード</a:t>
                </a:r>
              </a:p>
            </p:txBody>
          </p:sp>
          <p:sp>
            <p:nvSpPr>
              <p:cNvPr id="8" name="二等辺三角形 7">
                <a:extLst>
                  <a:ext uri="{FF2B5EF4-FFF2-40B4-BE49-F238E27FC236}">
                    <a16:creationId xmlns:a16="http://schemas.microsoft.com/office/drawing/2014/main" id="{A465ED92-ECDB-B29D-C49B-3974C820F8D1}"/>
                  </a:ext>
                </a:extLst>
              </p:cNvPr>
              <p:cNvSpPr/>
              <p:nvPr/>
            </p:nvSpPr>
            <p:spPr>
              <a:xfrm flipV="1">
                <a:off x="5932064" y="3277473"/>
                <a:ext cx="360040" cy="360040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sz="1400" dirty="0">
                  <a:solidFill>
                    <a:schemeClr val="bg1"/>
                  </a:solidFill>
                  <a:latin typeface="FOT-UD角ゴ_ラージ Pr6N DB" panose="02020600000000000000" pitchFamily="18" charset="-128"/>
                  <a:ea typeface="FOT-UD角ゴ_ラージ Pr6N DB" panose="02020600000000000000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638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13FE7CE-D8E6-2D26-2C46-55A48597BC3A}"/>
              </a:ext>
            </a:extLst>
          </p:cNvPr>
          <p:cNvSpPr txBox="1">
            <a:spLocks/>
          </p:cNvSpPr>
          <p:nvPr/>
        </p:nvSpPr>
        <p:spPr>
          <a:xfrm>
            <a:off x="2865967" y="4777014"/>
            <a:ext cx="6925734" cy="637178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みんなで協力して「できそうなこと」</a:t>
            </a:r>
            <a:r>
              <a:rPr lang="ja-JP" altLang="en-US" sz="2800"/>
              <a:t>を考える</a:t>
            </a: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FC4F73-34CF-B6E7-6DF0-DAFDDA1A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特 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484BE4-F2F8-8E94-3813-12AA46E53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967" y="2404705"/>
            <a:ext cx="6925734" cy="637178"/>
          </a:xfrm>
        </p:spPr>
        <p:txBody>
          <a:bodyPr tIns="0" bIns="0" anchor="ctr" anchorCtr="0">
            <a:normAutofit/>
          </a:bodyPr>
          <a:lstStyle/>
          <a:p>
            <a:r>
              <a:rPr lang="ja-JP" altLang="en-US" sz="2800" dirty="0"/>
              <a:t>資料の準備不要、ホワイトボードを活用</a:t>
            </a:r>
            <a:endParaRPr lang="en-US" altLang="ja-JP" sz="280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D21EDF72-CED3-0BB4-58C2-93FF62044262}"/>
              </a:ext>
            </a:extLst>
          </p:cNvPr>
          <p:cNvSpPr txBox="1">
            <a:spLocks/>
          </p:cNvSpPr>
          <p:nvPr/>
        </p:nvSpPr>
        <p:spPr>
          <a:xfrm>
            <a:off x="2865967" y="3601259"/>
            <a:ext cx="6925734" cy="637178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ルールを守って、安全・安心</a:t>
            </a:r>
            <a:r>
              <a:rPr lang="ja-JP" altLang="en-US" sz="2800"/>
              <a:t>な話し合い</a:t>
            </a:r>
            <a:endParaRPr lang="en-US" altLang="ja-JP" sz="2800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BF6DCD6C-8E70-196D-1A63-443237637DDC}"/>
              </a:ext>
            </a:extLst>
          </p:cNvPr>
          <p:cNvSpPr/>
          <p:nvPr/>
        </p:nvSpPr>
        <p:spPr>
          <a:xfrm>
            <a:off x="2402588" y="2579447"/>
            <a:ext cx="236895" cy="2368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E0D9A81-47CD-B116-7E8A-9A2E216F0D96}"/>
              </a:ext>
            </a:extLst>
          </p:cNvPr>
          <p:cNvSpPr/>
          <p:nvPr/>
        </p:nvSpPr>
        <p:spPr>
          <a:xfrm>
            <a:off x="2402588" y="3776001"/>
            <a:ext cx="236895" cy="2368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B963DE3-E855-42CD-556A-CDFD1544EC4D}"/>
              </a:ext>
            </a:extLst>
          </p:cNvPr>
          <p:cNvSpPr/>
          <p:nvPr/>
        </p:nvSpPr>
        <p:spPr>
          <a:xfrm>
            <a:off x="2402588" y="4951756"/>
            <a:ext cx="236895" cy="2368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C10842B-BF07-3114-2B8B-4507F85112DE}"/>
              </a:ext>
            </a:extLst>
          </p:cNvPr>
          <p:cNvSpPr/>
          <p:nvPr/>
        </p:nvSpPr>
        <p:spPr>
          <a:xfrm>
            <a:off x="920750" y="1555750"/>
            <a:ext cx="10350500" cy="4762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54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>
            <a:extLst>
              <a:ext uri="{FF2B5EF4-FFF2-40B4-BE49-F238E27FC236}">
                <a16:creationId xmlns:a16="http://schemas.microsoft.com/office/drawing/2014/main" id="{252078DA-44A0-2FFC-4633-7365E63F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2190"/>
            <a:ext cx="10515600" cy="833620"/>
          </a:xfrm>
        </p:spPr>
        <p:txBody>
          <a:bodyPr/>
          <a:lstStyle/>
          <a:p>
            <a:pPr algn="ctr"/>
            <a:r>
              <a:rPr lang="ja-JP" altLang="en-US" dirty="0"/>
              <a:t>インシデント・プロセス法</a:t>
            </a:r>
            <a:r>
              <a:rPr lang="ja-JP" altLang="en-US" sz="4000" dirty="0"/>
              <a:t>とは</a:t>
            </a:r>
            <a:endParaRPr lang="ja-JP" altLang="en-US" dirty="0"/>
          </a:p>
        </p:txBody>
      </p:sp>
      <p:sp>
        <p:nvSpPr>
          <p:cNvPr id="21" name="タイトル 12">
            <a:extLst>
              <a:ext uri="{FF2B5EF4-FFF2-40B4-BE49-F238E27FC236}">
                <a16:creationId xmlns:a16="http://schemas.microsoft.com/office/drawing/2014/main" id="{C6F0B081-0DBB-6E07-80F1-4E84A068697E}"/>
              </a:ext>
            </a:extLst>
          </p:cNvPr>
          <p:cNvSpPr txBox="1">
            <a:spLocks/>
          </p:cNvSpPr>
          <p:nvPr/>
        </p:nvSpPr>
        <p:spPr>
          <a:xfrm>
            <a:off x="2503175" y="2628356"/>
            <a:ext cx="1752600" cy="55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i="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j-cs"/>
              </a:defRPr>
            </a:lvl1pPr>
          </a:lstStyle>
          <a:p>
            <a:pPr algn="ctr"/>
            <a:r>
              <a:rPr lang="ja-JP" altLang="en-US" sz="2400" dirty="0"/>
              <a:t>ざっくり</a:t>
            </a:r>
          </a:p>
        </p:txBody>
      </p:sp>
    </p:spTree>
    <p:extLst>
      <p:ext uri="{BB962C8B-B14F-4D97-AF65-F5344CB8AC3E}">
        <p14:creationId xmlns:p14="http://schemas.microsoft.com/office/powerpoint/2010/main" val="366291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3681CC-21F8-EF76-35B4-0835B723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6377"/>
            <a:ext cx="10515600" cy="54592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dirty="0"/>
              <a:t>事例提供者が出来事を説明する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9C31842-860B-53BC-9EFE-402DC1D9D835}"/>
              </a:ext>
            </a:extLst>
          </p:cNvPr>
          <p:cNvGrpSpPr/>
          <p:nvPr/>
        </p:nvGrpSpPr>
        <p:grpSpPr>
          <a:xfrm>
            <a:off x="4255776" y="1178808"/>
            <a:ext cx="2635422" cy="3244238"/>
            <a:chOff x="4171848" y="1392756"/>
            <a:chExt cx="2816829" cy="3467553"/>
          </a:xfrm>
        </p:grpSpPr>
        <p:sp>
          <p:nvSpPr>
            <p:cNvPr id="5" name="円/楕円 46">
              <a:extLst>
                <a:ext uri="{FF2B5EF4-FFF2-40B4-BE49-F238E27FC236}">
                  <a16:creationId xmlns:a16="http://schemas.microsoft.com/office/drawing/2014/main" id="{61D02557-4A3A-F575-F2D8-57F99540A6A8}"/>
                </a:ext>
              </a:extLst>
            </p:cNvPr>
            <p:cNvSpPr/>
            <p:nvPr/>
          </p:nvSpPr>
          <p:spPr>
            <a:xfrm>
              <a:off x="4262551" y="1392756"/>
              <a:ext cx="1379483" cy="13794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sz="2954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1F7A406C-D91A-1F26-CE15-DC3EDDCBE638}"/>
                </a:ext>
              </a:extLst>
            </p:cNvPr>
            <p:cNvGrpSpPr/>
            <p:nvPr/>
          </p:nvGrpSpPr>
          <p:grpSpPr>
            <a:xfrm>
              <a:off x="5216047" y="2556199"/>
              <a:ext cx="1772630" cy="2304110"/>
              <a:chOff x="4218452" y="3177267"/>
              <a:chExt cx="1440262" cy="1872089"/>
            </a:xfrm>
          </p:grpSpPr>
          <p:sp>
            <p:nvSpPr>
              <p:cNvPr id="8" name="二等辺三角形 7">
                <a:extLst>
                  <a:ext uri="{FF2B5EF4-FFF2-40B4-BE49-F238E27FC236}">
                    <a16:creationId xmlns:a16="http://schemas.microsoft.com/office/drawing/2014/main" id="{EEFD1D77-E6C3-1B00-83CE-C69B024FF818}"/>
                  </a:ext>
                </a:extLst>
              </p:cNvPr>
              <p:cNvSpPr/>
              <p:nvPr/>
            </p:nvSpPr>
            <p:spPr>
              <a:xfrm rot="8453146">
                <a:off x="4299307" y="3177267"/>
                <a:ext cx="237795" cy="20499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15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24BBECFD-E99F-9D3B-143B-A219EF7244DE}"/>
                  </a:ext>
                </a:extLst>
              </p:cNvPr>
              <p:cNvGrpSpPr/>
              <p:nvPr/>
            </p:nvGrpSpPr>
            <p:grpSpPr>
              <a:xfrm>
                <a:off x="4362520" y="3310093"/>
                <a:ext cx="1152128" cy="1295702"/>
                <a:chOff x="638495" y="1440151"/>
                <a:chExt cx="1152128" cy="1295702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1" name="円/楕円 53">
                  <a:extLst>
                    <a:ext uri="{FF2B5EF4-FFF2-40B4-BE49-F238E27FC236}">
                      <a16:creationId xmlns:a16="http://schemas.microsoft.com/office/drawing/2014/main" id="{03DB9632-620B-288F-8FD0-B34A0297B272}"/>
                    </a:ext>
                  </a:extLst>
                </p:cNvPr>
                <p:cNvSpPr/>
                <p:nvPr/>
              </p:nvSpPr>
              <p:spPr>
                <a:xfrm>
                  <a:off x="854959" y="1440151"/>
                  <a:ext cx="719198" cy="719198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</a:endParaRPr>
                </a:p>
              </p:txBody>
            </p:sp>
            <p:sp>
              <p:nvSpPr>
                <p:cNvPr id="12" name="フリーフォーム 8">
                  <a:extLst>
                    <a:ext uri="{FF2B5EF4-FFF2-40B4-BE49-F238E27FC236}">
                      <a16:creationId xmlns:a16="http://schemas.microsoft.com/office/drawing/2014/main" id="{CB6833E3-F460-92A6-8A56-E25A83E8F62F}"/>
                    </a:ext>
                  </a:extLst>
                </p:cNvPr>
                <p:cNvSpPr/>
                <p:nvPr/>
              </p:nvSpPr>
              <p:spPr>
                <a:xfrm rot="16200000">
                  <a:off x="951345" y="1896576"/>
                  <a:ext cx="526427" cy="1152128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</a:endParaRPr>
                </a:p>
              </p:txBody>
            </p:sp>
          </p:grpSp>
          <p:sp>
            <p:nvSpPr>
              <p:cNvPr id="10" name="コンテンツ プレースホルダー 5">
                <a:extLst>
                  <a:ext uri="{FF2B5EF4-FFF2-40B4-BE49-F238E27FC236}">
                    <a16:creationId xmlns:a16="http://schemas.microsoft.com/office/drawing/2014/main" id="{F7FB373B-BC98-E799-4856-E1D290364E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8452" y="4605794"/>
                <a:ext cx="1440262" cy="443562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ja-JP" altLang="en-US" sz="2215" spc="0" dirty="0">
                    <a:solidFill>
                      <a:schemeClr val="tx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事例提供者</a:t>
                </a:r>
                <a:endParaRPr lang="en-US" altLang="ja-JP" sz="2215" spc="0" dirty="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sp>
          <p:nvSpPr>
            <p:cNvPr id="7" name="コンテンツ プレースホルダー 5">
              <a:extLst>
                <a:ext uri="{FF2B5EF4-FFF2-40B4-BE49-F238E27FC236}">
                  <a16:creationId xmlns:a16="http://schemas.microsoft.com/office/drawing/2014/main" id="{5FE271B7-5373-BEEE-FD7A-EECB4F092F6F}"/>
                </a:ext>
              </a:extLst>
            </p:cNvPr>
            <p:cNvSpPr txBox="1">
              <a:spLocks/>
            </p:cNvSpPr>
            <p:nvPr/>
          </p:nvSpPr>
          <p:spPr>
            <a:xfrm>
              <a:off x="4171848" y="1688199"/>
              <a:ext cx="1560889" cy="873590"/>
            </a:xfrm>
            <a:prstGeom prst="rect">
              <a:avLst/>
            </a:prstGeom>
          </p:spPr>
          <p:txBody>
            <a:bodyPr vert="horz" lIns="112542" tIns="0" rIns="112542" bIns="44308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477"/>
                </a:spcAft>
                <a:buNone/>
              </a:pPr>
              <a:r>
                <a:rPr lang="ja-JP" altLang="en-US" sz="2954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出来事</a:t>
              </a:r>
              <a:endParaRPr lang="en-US" altLang="ja-JP" sz="2954" spc="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50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3681CC-21F8-EF76-35B4-0835B723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2693"/>
            <a:ext cx="10515600" cy="54592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dirty="0"/>
              <a:t>参加者が質問し、事例への理解を深める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8AE2DA1-52B1-46CA-8050-44A83262FCDE}"/>
              </a:ext>
            </a:extLst>
          </p:cNvPr>
          <p:cNvGrpSpPr/>
          <p:nvPr/>
        </p:nvGrpSpPr>
        <p:grpSpPr>
          <a:xfrm>
            <a:off x="3626585" y="712068"/>
            <a:ext cx="4938830" cy="4077054"/>
            <a:chOff x="3381700" y="1238559"/>
            <a:chExt cx="5428600" cy="4481365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65E5EDAF-498D-6016-1EBA-CDA44CD33BD2}"/>
                </a:ext>
              </a:extLst>
            </p:cNvPr>
            <p:cNvGrpSpPr/>
            <p:nvPr/>
          </p:nvGrpSpPr>
          <p:grpSpPr>
            <a:xfrm>
              <a:off x="3381700" y="1837248"/>
              <a:ext cx="5428600" cy="3882676"/>
              <a:chOff x="3473140" y="1556672"/>
              <a:chExt cx="5428600" cy="3882676"/>
            </a:xfrm>
          </p:grpSpPr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FED65D25-24FC-790C-0921-51AF8E6A4FB5}"/>
                  </a:ext>
                </a:extLst>
              </p:cNvPr>
              <p:cNvSpPr/>
              <p:nvPr/>
            </p:nvSpPr>
            <p:spPr>
              <a:xfrm>
                <a:off x="3473140" y="2384894"/>
                <a:ext cx="5428600" cy="3054454"/>
              </a:xfrm>
              <a:prstGeom prst="arc">
                <a:avLst>
                  <a:gd name="adj1" fmla="val 280256"/>
                  <a:gd name="adj2" fmla="val 10560658"/>
                </a:avLst>
              </a:prstGeom>
              <a:ln w="123825">
                <a:solidFill>
                  <a:schemeClr val="accent4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AADD6E4A-CEDA-CD10-4E89-AF95B1852E73}"/>
                  </a:ext>
                </a:extLst>
              </p:cNvPr>
              <p:cNvGrpSpPr/>
              <p:nvPr/>
            </p:nvGrpSpPr>
            <p:grpSpPr>
              <a:xfrm>
                <a:off x="3608251" y="1556672"/>
                <a:ext cx="5158378" cy="3564398"/>
                <a:chOff x="3166356" y="1346076"/>
                <a:chExt cx="5943096" cy="4106632"/>
              </a:xfrm>
            </p:grpSpPr>
            <p:grpSp>
              <p:nvGrpSpPr>
                <p:cNvPr id="19" name="グループ化 18">
                  <a:extLst>
                    <a:ext uri="{FF2B5EF4-FFF2-40B4-BE49-F238E27FC236}">
                      <a16:creationId xmlns:a16="http://schemas.microsoft.com/office/drawing/2014/main" id="{CF730DE9-B538-416C-B2B7-EB2CB95D9351}"/>
                    </a:ext>
                  </a:extLst>
                </p:cNvPr>
                <p:cNvGrpSpPr/>
                <p:nvPr/>
              </p:nvGrpSpPr>
              <p:grpSpPr>
                <a:xfrm>
                  <a:off x="5393361" y="1346076"/>
                  <a:ext cx="1418004" cy="1594710"/>
                  <a:chOff x="638495" y="1440151"/>
                  <a:chExt cx="1152128" cy="1295702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51" name="円/楕円 53">
                    <a:extLst>
                      <a:ext uri="{FF2B5EF4-FFF2-40B4-BE49-F238E27FC236}">
                        <a16:creationId xmlns:a16="http://schemas.microsoft.com/office/drawing/2014/main" id="{41FC942F-5BE7-E8EE-0C12-8F1137CDC3BC}"/>
                      </a:ext>
                    </a:extLst>
                  </p:cNvPr>
                  <p:cNvSpPr/>
                  <p:nvPr/>
                </p:nvSpPr>
                <p:spPr>
                  <a:xfrm>
                    <a:off x="854959" y="1440151"/>
                    <a:ext cx="719198" cy="719198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txBody>
                  <a:bodyPr wrap="none" rtlCol="0" anchor="ctr">
                    <a:noAutofit/>
                  </a:bodyPr>
                  <a:lstStyle/>
                  <a:p>
                    <a:pPr algn="ctr"/>
                    <a:endParaRPr kumimoji="1" lang="ja-JP" altLang="en-US" sz="2954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endParaRPr>
                  </a:p>
                </p:txBody>
              </p:sp>
              <p:sp>
                <p:nvSpPr>
                  <p:cNvPr id="52" name="フリーフォーム 8">
                    <a:extLst>
                      <a:ext uri="{FF2B5EF4-FFF2-40B4-BE49-F238E27FC236}">
                        <a16:creationId xmlns:a16="http://schemas.microsoft.com/office/drawing/2014/main" id="{73A5C819-ADF6-E11D-9FB5-5D7523A0F1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51345" y="1896576"/>
                    <a:ext cx="526427" cy="1152128"/>
                  </a:xfrm>
                  <a:custGeom>
                    <a:avLst/>
                    <a:gdLst>
                      <a:gd name="connsiteX0" fmla="*/ 526427 w 526427"/>
                      <a:gd name="connsiteY0" fmla="*/ 576064 h 1152128"/>
                      <a:gd name="connsiteX1" fmla="*/ 136560 w 526427"/>
                      <a:gd name="connsiteY1" fmla="*/ 1152128 h 1152128"/>
                      <a:gd name="connsiteX2" fmla="*/ 0 w 526427"/>
                      <a:gd name="connsiteY2" fmla="*/ 1152128 h 1152128"/>
                      <a:gd name="connsiteX3" fmla="*/ 0 w 526427"/>
                      <a:gd name="connsiteY3" fmla="*/ 0 h 1152128"/>
                      <a:gd name="connsiteX4" fmla="*/ 136560 w 526427"/>
                      <a:gd name="connsiteY4" fmla="*/ 0 h 1152128"/>
                      <a:gd name="connsiteX5" fmla="*/ 526427 w 526427"/>
                      <a:gd name="connsiteY5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6427" h="1152128">
                        <a:moveTo>
                          <a:pt x="526427" y="576064"/>
                        </a:moveTo>
                        <a:cubicBezTo>
                          <a:pt x="526427" y="894215"/>
                          <a:pt x="351878" y="1152128"/>
                          <a:pt x="136560" y="1152128"/>
                        </a:cubicBezTo>
                        <a:lnTo>
                          <a:pt x="0" y="1152128"/>
                        </a:lnTo>
                        <a:lnTo>
                          <a:pt x="0" y="0"/>
                        </a:lnTo>
                        <a:lnTo>
                          <a:pt x="136560" y="0"/>
                        </a:lnTo>
                        <a:cubicBezTo>
                          <a:pt x="351878" y="0"/>
                          <a:pt x="526427" y="257913"/>
                          <a:pt x="526427" y="576064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txBody>
                  <a:bodyPr wrap="square" lIns="112542" tIns="56271" rIns="112542" bIns="56271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kumimoji="1" lang="ja-JP" altLang="en-US" sz="2954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endParaRPr>
                  </a:p>
                </p:txBody>
              </p:sp>
            </p:grpSp>
            <p:sp>
              <p:nvSpPr>
                <p:cNvPr id="20" name="コンテンツ プレースホルダー 5">
                  <a:extLst>
                    <a:ext uri="{FF2B5EF4-FFF2-40B4-BE49-F238E27FC236}">
                      <a16:creationId xmlns:a16="http://schemas.microsoft.com/office/drawing/2014/main" id="{464A40D0-E32D-EFF7-2E58-7808245CF32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67701" y="4743165"/>
                  <a:ext cx="2303914" cy="709543"/>
                </a:xfrm>
                <a:prstGeom prst="rect">
                  <a:avLst/>
                </a:prstGeom>
              </p:spPr>
              <p:txBody>
                <a:bodyPr vert="horz" lIns="112542" tIns="0" rIns="112542" bIns="44308" rtlCol="0" anchor="ctr" anchorCtr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30000"/>
                    </a:lnSpc>
                    <a:spcBef>
                      <a:spcPts val="0"/>
                    </a:spcBef>
                    <a:buNone/>
                  </a:pPr>
                  <a:r>
                    <a:rPr lang="ja-JP" altLang="en-US" sz="2215" spc="0" dirty="0">
                      <a:solidFill>
                        <a:schemeClr val="tx1"/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rPr>
                    <a:t>参加者</a:t>
                  </a:r>
                  <a:endParaRPr lang="en-US" altLang="ja-JP" sz="2215" spc="0" dirty="0">
                    <a:solidFill>
                      <a:schemeClr val="tx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grpSp>
              <p:nvGrpSpPr>
                <p:cNvPr id="21" name="グループ化 20">
                  <a:extLst>
                    <a:ext uri="{FF2B5EF4-FFF2-40B4-BE49-F238E27FC236}">
                      <a16:creationId xmlns:a16="http://schemas.microsoft.com/office/drawing/2014/main" id="{43E9B623-E251-756F-6AE3-8DEA3A0D27DF}"/>
                    </a:ext>
                  </a:extLst>
                </p:cNvPr>
                <p:cNvGrpSpPr/>
                <p:nvPr/>
              </p:nvGrpSpPr>
              <p:grpSpPr>
                <a:xfrm>
                  <a:off x="6336816" y="1573556"/>
                  <a:ext cx="2772636" cy="3696678"/>
                  <a:chOff x="5148662" y="3799464"/>
                  <a:chExt cx="2252767" cy="3003551"/>
                </a:xfrm>
              </p:grpSpPr>
              <p:grpSp>
                <p:nvGrpSpPr>
                  <p:cNvPr id="37" name="グループ化 36">
                    <a:extLst>
                      <a:ext uri="{FF2B5EF4-FFF2-40B4-BE49-F238E27FC236}">
                        <a16:creationId xmlns:a16="http://schemas.microsoft.com/office/drawing/2014/main" id="{9EC152EC-F981-24E6-16B2-46B06845CA4E}"/>
                      </a:ext>
                    </a:extLst>
                  </p:cNvPr>
                  <p:cNvGrpSpPr/>
                  <p:nvPr/>
                </p:nvGrpSpPr>
                <p:grpSpPr>
                  <a:xfrm>
                    <a:off x="5148662" y="4706928"/>
                    <a:ext cx="1167124" cy="910307"/>
                    <a:chOff x="3263647" y="4706928"/>
                    <a:chExt cx="1167124" cy="910307"/>
                  </a:xfrm>
                </p:grpSpPr>
                <p:sp>
                  <p:nvSpPr>
                    <p:cNvPr id="48" name="円/楕円 46">
                      <a:extLst>
                        <a:ext uri="{FF2B5EF4-FFF2-40B4-BE49-F238E27FC236}">
                          <a16:creationId xmlns:a16="http://schemas.microsoft.com/office/drawing/2014/main" id="{CDFDEF58-7CC3-D6BF-8CDB-A16EEB4A57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0400" y="4706928"/>
                      <a:ext cx="773619" cy="773616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wrap="none" rtlCol="0" anchor="ctr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49" name="二等辺三角形 48">
                      <a:extLst>
                        <a:ext uri="{FF2B5EF4-FFF2-40B4-BE49-F238E27FC236}">
                          <a16:creationId xmlns:a16="http://schemas.microsoft.com/office/drawing/2014/main" id="{D287B848-AFBF-074C-567C-E91DADCE856E}"/>
                        </a:ext>
                      </a:extLst>
                    </p:cNvPr>
                    <p:cNvSpPr/>
                    <p:nvPr/>
                  </p:nvSpPr>
                  <p:spPr>
                    <a:xfrm rot="10084125">
                      <a:off x="3791994" y="5428580"/>
                      <a:ext cx="218840" cy="188655"/>
                    </a:xfrm>
                    <a:prstGeom prst="triangl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2215"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50" name="コンテンツ プレースホルダー 5">
                      <a:extLst>
                        <a:ext uri="{FF2B5EF4-FFF2-40B4-BE49-F238E27FC236}">
                          <a16:creationId xmlns:a16="http://schemas.microsoft.com/office/drawing/2014/main" id="{2EF75FBD-876E-72A7-9E72-07A5C30604FC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263647" y="4798906"/>
                      <a:ext cx="1167124" cy="653209"/>
                    </a:xfrm>
                    <a:prstGeom prst="rect">
                      <a:avLst/>
                    </a:prstGeom>
                  </p:spPr>
                  <p:txBody>
                    <a:bodyPr vert="horz" lIns="112542" tIns="0" rIns="112542" bIns="44308" rtlCol="0" anchor="ctr" anchorCtr="0">
                      <a:noAutofit/>
                    </a:bodyPr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32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kumimoji="1" sz="28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4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kumimoji="1" sz="20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kumimoji="1" sz="20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1477"/>
                        </a:spcAft>
                        <a:buNone/>
                      </a:pPr>
                      <a:r>
                        <a:rPr lang="ja-JP" altLang="en-US" sz="2215" spc="0" dirty="0">
                          <a:solidFill>
                            <a:schemeClr val="bg1"/>
                          </a:solidFill>
                          <a:latin typeface="UD デジタル 教科書体 NK" panose="02020400000000000000" pitchFamily="18" charset="-128"/>
                          <a:ea typeface="UD デジタル 教科書体 NK" panose="02020400000000000000" pitchFamily="18" charset="-128"/>
                        </a:rPr>
                        <a:t>質問</a:t>
                      </a:r>
                      <a:endParaRPr lang="en-US" altLang="ja-JP" sz="2215" spc="0" dirty="0">
                        <a:solidFill>
                          <a:schemeClr val="bg1"/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</p:grpSp>
              <p:grpSp>
                <p:nvGrpSpPr>
                  <p:cNvPr id="38" name="グループ化 37">
                    <a:extLst>
                      <a:ext uri="{FF2B5EF4-FFF2-40B4-BE49-F238E27FC236}">
                        <a16:creationId xmlns:a16="http://schemas.microsoft.com/office/drawing/2014/main" id="{F140213C-D356-9C0A-20B2-E6595BA23F0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5451497" y="5665840"/>
                    <a:ext cx="1011165" cy="1137175"/>
                    <a:chOff x="638495" y="1440151"/>
                    <a:chExt cx="1152128" cy="1295702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46" name="円/楕円 53">
                      <a:extLst>
                        <a:ext uri="{FF2B5EF4-FFF2-40B4-BE49-F238E27FC236}">
                          <a16:creationId xmlns:a16="http://schemas.microsoft.com/office/drawing/2014/main" id="{6A25C6B4-B001-82A8-3425-B4BF82D82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59" y="1440151"/>
                      <a:ext cx="719198" cy="719198"/>
                    </a:xfrm>
                    <a:prstGeom prst="ellipse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wrap="none" rtlCol="0" anchor="ctr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47" name="フリーフォーム 8">
                      <a:extLst>
                        <a:ext uri="{FF2B5EF4-FFF2-40B4-BE49-F238E27FC236}">
                          <a16:creationId xmlns:a16="http://schemas.microsoft.com/office/drawing/2014/main" id="{B0E7023F-E785-1667-FDEB-47996899DB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51345" y="1896576"/>
                      <a:ext cx="526427" cy="1152128"/>
                    </a:xfrm>
                    <a:custGeom>
                      <a:avLst/>
                      <a:gdLst>
                        <a:gd name="connsiteX0" fmla="*/ 526427 w 526427"/>
                        <a:gd name="connsiteY0" fmla="*/ 576064 h 1152128"/>
                        <a:gd name="connsiteX1" fmla="*/ 136560 w 526427"/>
                        <a:gd name="connsiteY1" fmla="*/ 1152128 h 1152128"/>
                        <a:gd name="connsiteX2" fmla="*/ 0 w 526427"/>
                        <a:gd name="connsiteY2" fmla="*/ 1152128 h 1152128"/>
                        <a:gd name="connsiteX3" fmla="*/ 0 w 526427"/>
                        <a:gd name="connsiteY3" fmla="*/ 0 h 1152128"/>
                        <a:gd name="connsiteX4" fmla="*/ 136560 w 526427"/>
                        <a:gd name="connsiteY4" fmla="*/ 0 h 1152128"/>
                        <a:gd name="connsiteX5" fmla="*/ 526427 w 526427"/>
                        <a:gd name="connsiteY5" fmla="*/ 576064 h 11521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26427" h="1152128">
                          <a:moveTo>
                            <a:pt x="526427" y="576064"/>
                          </a:moveTo>
                          <a:cubicBezTo>
                            <a:pt x="526427" y="894215"/>
                            <a:pt x="351878" y="1152128"/>
                            <a:pt x="136560" y="1152128"/>
                          </a:cubicBezTo>
                          <a:lnTo>
                            <a:pt x="0" y="1152128"/>
                          </a:lnTo>
                          <a:lnTo>
                            <a:pt x="0" y="0"/>
                          </a:lnTo>
                          <a:lnTo>
                            <a:pt x="136560" y="0"/>
                          </a:lnTo>
                          <a:cubicBezTo>
                            <a:pt x="351878" y="0"/>
                            <a:pt x="526427" y="257913"/>
                            <a:pt x="526427" y="576064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wrap="square" lIns="112542" tIns="56271" rIns="112542" bIns="56271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</p:grpSp>
              <p:grpSp>
                <p:nvGrpSpPr>
                  <p:cNvPr id="39" name="グループ化 38">
                    <a:extLst>
                      <a:ext uri="{FF2B5EF4-FFF2-40B4-BE49-F238E27FC236}">
                        <a16:creationId xmlns:a16="http://schemas.microsoft.com/office/drawing/2014/main" id="{8E6F8EE9-789D-EC31-3DFB-4EAF51FD0C25}"/>
                      </a:ext>
                    </a:extLst>
                  </p:cNvPr>
                  <p:cNvGrpSpPr/>
                  <p:nvPr/>
                </p:nvGrpSpPr>
                <p:grpSpPr>
                  <a:xfrm>
                    <a:off x="6087429" y="3799464"/>
                    <a:ext cx="1167124" cy="910307"/>
                    <a:chOff x="3263647" y="4706928"/>
                    <a:chExt cx="1167124" cy="910307"/>
                  </a:xfrm>
                </p:grpSpPr>
                <p:sp>
                  <p:nvSpPr>
                    <p:cNvPr id="43" name="円/楕円 46">
                      <a:extLst>
                        <a:ext uri="{FF2B5EF4-FFF2-40B4-BE49-F238E27FC236}">
                          <a16:creationId xmlns:a16="http://schemas.microsoft.com/office/drawing/2014/main" id="{B03E2951-1517-712A-0365-1351C0DB2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0400" y="4706928"/>
                      <a:ext cx="773619" cy="773616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wrap="none" rtlCol="0" anchor="ctr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44" name="二等辺三角形 43">
                      <a:extLst>
                        <a:ext uri="{FF2B5EF4-FFF2-40B4-BE49-F238E27FC236}">
                          <a16:creationId xmlns:a16="http://schemas.microsoft.com/office/drawing/2014/main" id="{1BDFD3CA-0625-01D0-EDC5-D887871969FE}"/>
                        </a:ext>
                      </a:extLst>
                    </p:cNvPr>
                    <p:cNvSpPr/>
                    <p:nvPr/>
                  </p:nvSpPr>
                  <p:spPr>
                    <a:xfrm rot="10084125">
                      <a:off x="3791994" y="5428580"/>
                      <a:ext cx="218840" cy="188655"/>
                    </a:xfrm>
                    <a:prstGeom prst="triangl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2215"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45" name="コンテンツ プレースホルダー 5">
                      <a:extLst>
                        <a:ext uri="{FF2B5EF4-FFF2-40B4-BE49-F238E27FC236}">
                          <a16:creationId xmlns:a16="http://schemas.microsoft.com/office/drawing/2014/main" id="{0DD0B328-1510-EB45-69E7-1B31486B691F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263647" y="4798906"/>
                      <a:ext cx="1167124" cy="653209"/>
                    </a:xfrm>
                    <a:prstGeom prst="rect">
                      <a:avLst/>
                    </a:prstGeom>
                  </p:spPr>
                  <p:txBody>
                    <a:bodyPr vert="horz" lIns="112542" tIns="0" rIns="112542" bIns="44308" rtlCol="0" anchor="ctr" anchorCtr="0">
                      <a:noAutofit/>
                    </a:bodyPr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32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kumimoji="1" sz="28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4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kumimoji="1" sz="20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kumimoji="1" sz="20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1477"/>
                        </a:spcAft>
                        <a:buNone/>
                      </a:pPr>
                      <a:r>
                        <a:rPr lang="ja-JP" altLang="en-US" sz="2215" spc="0" dirty="0">
                          <a:solidFill>
                            <a:schemeClr val="bg1"/>
                          </a:solidFill>
                          <a:latin typeface="UD デジタル 教科書体 NK" panose="02020400000000000000" pitchFamily="18" charset="-128"/>
                          <a:ea typeface="UD デジタル 教科書体 NK" panose="02020400000000000000" pitchFamily="18" charset="-128"/>
                        </a:rPr>
                        <a:t>質問</a:t>
                      </a:r>
                      <a:endParaRPr lang="en-US" altLang="ja-JP" sz="2215" spc="0" dirty="0">
                        <a:solidFill>
                          <a:schemeClr val="bg1"/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</p:grpSp>
              <p:grpSp>
                <p:nvGrpSpPr>
                  <p:cNvPr id="40" name="グループ化 39">
                    <a:extLst>
                      <a:ext uri="{FF2B5EF4-FFF2-40B4-BE49-F238E27FC236}">
                        <a16:creationId xmlns:a16="http://schemas.microsoft.com/office/drawing/2014/main" id="{4A096B39-AE09-7C44-FF2C-ADC959863AB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6390264" y="4758376"/>
                    <a:ext cx="1011165" cy="1137175"/>
                    <a:chOff x="638495" y="1440151"/>
                    <a:chExt cx="1152128" cy="1295702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41" name="円/楕円 53">
                      <a:extLst>
                        <a:ext uri="{FF2B5EF4-FFF2-40B4-BE49-F238E27FC236}">
                          <a16:creationId xmlns:a16="http://schemas.microsoft.com/office/drawing/2014/main" id="{C7252493-8F1F-E90C-DAEE-7862C86EC2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59" y="1440151"/>
                      <a:ext cx="719198" cy="719198"/>
                    </a:xfrm>
                    <a:prstGeom prst="ellipse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wrap="none" rtlCol="0" anchor="ctr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42" name="フリーフォーム 8">
                      <a:extLst>
                        <a:ext uri="{FF2B5EF4-FFF2-40B4-BE49-F238E27FC236}">
                          <a16:creationId xmlns:a16="http://schemas.microsoft.com/office/drawing/2014/main" id="{7F6EBC08-569E-DFCD-38ED-FB78869A3D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51345" y="1896576"/>
                      <a:ext cx="526427" cy="1152128"/>
                    </a:xfrm>
                    <a:custGeom>
                      <a:avLst/>
                      <a:gdLst>
                        <a:gd name="connsiteX0" fmla="*/ 526427 w 526427"/>
                        <a:gd name="connsiteY0" fmla="*/ 576064 h 1152128"/>
                        <a:gd name="connsiteX1" fmla="*/ 136560 w 526427"/>
                        <a:gd name="connsiteY1" fmla="*/ 1152128 h 1152128"/>
                        <a:gd name="connsiteX2" fmla="*/ 0 w 526427"/>
                        <a:gd name="connsiteY2" fmla="*/ 1152128 h 1152128"/>
                        <a:gd name="connsiteX3" fmla="*/ 0 w 526427"/>
                        <a:gd name="connsiteY3" fmla="*/ 0 h 1152128"/>
                        <a:gd name="connsiteX4" fmla="*/ 136560 w 526427"/>
                        <a:gd name="connsiteY4" fmla="*/ 0 h 1152128"/>
                        <a:gd name="connsiteX5" fmla="*/ 526427 w 526427"/>
                        <a:gd name="connsiteY5" fmla="*/ 576064 h 11521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26427" h="1152128">
                          <a:moveTo>
                            <a:pt x="526427" y="576064"/>
                          </a:moveTo>
                          <a:cubicBezTo>
                            <a:pt x="526427" y="894215"/>
                            <a:pt x="351878" y="1152128"/>
                            <a:pt x="136560" y="1152128"/>
                          </a:cubicBezTo>
                          <a:lnTo>
                            <a:pt x="0" y="1152128"/>
                          </a:lnTo>
                          <a:lnTo>
                            <a:pt x="0" y="0"/>
                          </a:lnTo>
                          <a:lnTo>
                            <a:pt x="136560" y="0"/>
                          </a:lnTo>
                          <a:cubicBezTo>
                            <a:pt x="351878" y="0"/>
                            <a:pt x="526427" y="257913"/>
                            <a:pt x="526427" y="576064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wrap="square" lIns="112542" tIns="56271" rIns="112542" bIns="56271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</p:grpSp>
            </p:grpSp>
            <p:grpSp>
              <p:nvGrpSpPr>
                <p:cNvPr id="22" name="グループ化 21">
                  <a:extLst>
                    <a:ext uri="{FF2B5EF4-FFF2-40B4-BE49-F238E27FC236}">
                      <a16:creationId xmlns:a16="http://schemas.microsoft.com/office/drawing/2014/main" id="{838F0906-E15B-4A05-E65A-1A3C2B7DE3C8}"/>
                    </a:ext>
                  </a:extLst>
                </p:cNvPr>
                <p:cNvGrpSpPr/>
                <p:nvPr/>
              </p:nvGrpSpPr>
              <p:grpSpPr>
                <a:xfrm flipH="1">
                  <a:off x="3166356" y="1573556"/>
                  <a:ext cx="2772636" cy="3696678"/>
                  <a:chOff x="5148662" y="3799464"/>
                  <a:chExt cx="2252767" cy="3003551"/>
                </a:xfrm>
              </p:grpSpPr>
              <p:grpSp>
                <p:nvGrpSpPr>
                  <p:cNvPr id="23" name="グループ化 22">
                    <a:extLst>
                      <a:ext uri="{FF2B5EF4-FFF2-40B4-BE49-F238E27FC236}">
                        <a16:creationId xmlns:a16="http://schemas.microsoft.com/office/drawing/2014/main" id="{ACE0D0D7-9A0C-0EDB-96AB-08AF98216C8F}"/>
                      </a:ext>
                    </a:extLst>
                  </p:cNvPr>
                  <p:cNvGrpSpPr/>
                  <p:nvPr/>
                </p:nvGrpSpPr>
                <p:grpSpPr>
                  <a:xfrm>
                    <a:off x="5148662" y="4706928"/>
                    <a:ext cx="1167124" cy="910307"/>
                    <a:chOff x="3263647" y="4706928"/>
                    <a:chExt cx="1167124" cy="910307"/>
                  </a:xfrm>
                </p:grpSpPr>
                <p:sp>
                  <p:nvSpPr>
                    <p:cNvPr id="34" name="円/楕円 46">
                      <a:extLst>
                        <a:ext uri="{FF2B5EF4-FFF2-40B4-BE49-F238E27FC236}">
                          <a16:creationId xmlns:a16="http://schemas.microsoft.com/office/drawing/2014/main" id="{075AC979-2202-6ADD-B762-0B533DCCF6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0400" y="4706928"/>
                      <a:ext cx="773619" cy="773616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wrap="none" rtlCol="0" anchor="ctr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35" name="二等辺三角形 34">
                      <a:extLst>
                        <a:ext uri="{FF2B5EF4-FFF2-40B4-BE49-F238E27FC236}">
                          <a16:creationId xmlns:a16="http://schemas.microsoft.com/office/drawing/2014/main" id="{DAD2A851-C0F6-3D71-F09E-42C39FE55E52}"/>
                        </a:ext>
                      </a:extLst>
                    </p:cNvPr>
                    <p:cNvSpPr/>
                    <p:nvPr/>
                  </p:nvSpPr>
                  <p:spPr>
                    <a:xfrm rot="10084125">
                      <a:off x="3791994" y="5428580"/>
                      <a:ext cx="218840" cy="188655"/>
                    </a:xfrm>
                    <a:prstGeom prst="triangl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2215"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36" name="コンテンツ プレースホルダー 5">
                      <a:extLst>
                        <a:ext uri="{FF2B5EF4-FFF2-40B4-BE49-F238E27FC236}">
                          <a16:creationId xmlns:a16="http://schemas.microsoft.com/office/drawing/2014/main" id="{5B6B72F2-DDEB-3A28-9106-B6FEC7A9C2F1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263647" y="4798906"/>
                      <a:ext cx="1167124" cy="653209"/>
                    </a:xfrm>
                    <a:prstGeom prst="rect">
                      <a:avLst/>
                    </a:prstGeom>
                  </p:spPr>
                  <p:txBody>
                    <a:bodyPr vert="horz" lIns="112542" tIns="0" rIns="112542" bIns="44308" rtlCol="0" anchor="ctr" anchorCtr="0">
                      <a:noAutofit/>
                    </a:bodyPr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32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kumimoji="1" sz="28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4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kumimoji="1" sz="20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kumimoji="1" sz="20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1477"/>
                        </a:spcAft>
                        <a:buNone/>
                      </a:pPr>
                      <a:r>
                        <a:rPr lang="ja-JP" altLang="en-US" sz="2215" spc="0" dirty="0">
                          <a:solidFill>
                            <a:schemeClr val="bg1"/>
                          </a:solidFill>
                          <a:latin typeface="UD デジタル 教科書体 NK" panose="02020400000000000000" pitchFamily="18" charset="-128"/>
                          <a:ea typeface="UD デジタル 教科書体 NK" panose="02020400000000000000" pitchFamily="18" charset="-128"/>
                        </a:rPr>
                        <a:t>質問</a:t>
                      </a:r>
                      <a:endParaRPr lang="en-US" altLang="ja-JP" sz="2215" spc="0" dirty="0">
                        <a:solidFill>
                          <a:schemeClr val="bg1"/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</p:grpSp>
              <p:grpSp>
                <p:nvGrpSpPr>
                  <p:cNvPr id="24" name="グループ化 23">
                    <a:extLst>
                      <a:ext uri="{FF2B5EF4-FFF2-40B4-BE49-F238E27FC236}">
                        <a16:creationId xmlns:a16="http://schemas.microsoft.com/office/drawing/2014/main" id="{246B1F66-CC25-5C5B-191E-3351AAEBD3BA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5451497" y="5665840"/>
                    <a:ext cx="1011165" cy="1137175"/>
                    <a:chOff x="638495" y="1440151"/>
                    <a:chExt cx="1152128" cy="1295702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32" name="円/楕円 53">
                      <a:extLst>
                        <a:ext uri="{FF2B5EF4-FFF2-40B4-BE49-F238E27FC236}">
                          <a16:creationId xmlns:a16="http://schemas.microsoft.com/office/drawing/2014/main" id="{0FB85D28-2A18-88EE-3577-6035C30DA2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59" y="1440151"/>
                      <a:ext cx="719198" cy="719198"/>
                    </a:xfrm>
                    <a:prstGeom prst="ellipse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wrap="none" rtlCol="0" anchor="ctr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33" name="フリーフォーム 8">
                      <a:extLst>
                        <a:ext uri="{FF2B5EF4-FFF2-40B4-BE49-F238E27FC236}">
                          <a16:creationId xmlns:a16="http://schemas.microsoft.com/office/drawing/2014/main" id="{DB833344-6904-0638-587A-09DA908A8B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51345" y="1896576"/>
                      <a:ext cx="526427" cy="1152128"/>
                    </a:xfrm>
                    <a:custGeom>
                      <a:avLst/>
                      <a:gdLst>
                        <a:gd name="connsiteX0" fmla="*/ 526427 w 526427"/>
                        <a:gd name="connsiteY0" fmla="*/ 576064 h 1152128"/>
                        <a:gd name="connsiteX1" fmla="*/ 136560 w 526427"/>
                        <a:gd name="connsiteY1" fmla="*/ 1152128 h 1152128"/>
                        <a:gd name="connsiteX2" fmla="*/ 0 w 526427"/>
                        <a:gd name="connsiteY2" fmla="*/ 1152128 h 1152128"/>
                        <a:gd name="connsiteX3" fmla="*/ 0 w 526427"/>
                        <a:gd name="connsiteY3" fmla="*/ 0 h 1152128"/>
                        <a:gd name="connsiteX4" fmla="*/ 136560 w 526427"/>
                        <a:gd name="connsiteY4" fmla="*/ 0 h 1152128"/>
                        <a:gd name="connsiteX5" fmla="*/ 526427 w 526427"/>
                        <a:gd name="connsiteY5" fmla="*/ 576064 h 11521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26427" h="1152128">
                          <a:moveTo>
                            <a:pt x="526427" y="576064"/>
                          </a:moveTo>
                          <a:cubicBezTo>
                            <a:pt x="526427" y="894215"/>
                            <a:pt x="351878" y="1152128"/>
                            <a:pt x="136560" y="1152128"/>
                          </a:cubicBezTo>
                          <a:lnTo>
                            <a:pt x="0" y="1152128"/>
                          </a:lnTo>
                          <a:lnTo>
                            <a:pt x="0" y="0"/>
                          </a:lnTo>
                          <a:lnTo>
                            <a:pt x="136560" y="0"/>
                          </a:lnTo>
                          <a:cubicBezTo>
                            <a:pt x="351878" y="0"/>
                            <a:pt x="526427" y="257913"/>
                            <a:pt x="526427" y="576064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wrap="square" lIns="112542" tIns="56271" rIns="112542" bIns="56271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</p:grpSp>
              <p:grpSp>
                <p:nvGrpSpPr>
                  <p:cNvPr id="25" name="グループ化 24">
                    <a:extLst>
                      <a:ext uri="{FF2B5EF4-FFF2-40B4-BE49-F238E27FC236}">
                        <a16:creationId xmlns:a16="http://schemas.microsoft.com/office/drawing/2014/main" id="{306E61FA-CA10-0790-2253-A681F315CFAB}"/>
                      </a:ext>
                    </a:extLst>
                  </p:cNvPr>
                  <p:cNvGrpSpPr/>
                  <p:nvPr/>
                </p:nvGrpSpPr>
                <p:grpSpPr>
                  <a:xfrm>
                    <a:off x="6087429" y="3799464"/>
                    <a:ext cx="1167124" cy="910307"/>
                    <a:chOff x="3263647" y="4706928"/>
                    <a:chExt cx="1167124" cy="910307"/>
                  </a:xfrm>
                </p:grpSpPr>
                <p:sp>
                  <p:nvSpPr>
                    <p:cNvPr id="29" name="円/楕円 46">
                      <a:extLst>
                        <a:ext uri="{FF2B5EF4-FFF2-40B4-BE49-F238E27FC236}">
                          <a16:creationId xmlns:a16="http://schemas.microsoft.com/office/drawing/2014/main" id="{5331BAE0-A154-5BCB-15B8-105965B757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0400" y="4706928"/>
                      <a:ext cx="773619" cy="773616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wrap="none" rtlCol="0" anchor="ctr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30" name="二等辺三角形 29">
                      <a:extLst>
                        <a:ext uri="{FF2B5EF4-FFF2-40B4-BE49-F238E27FC236}">
                          <a16:creationId xmlns:a16="http://schemas.microsoft.com/office/drawing/2014/main" id="{F0B373B3-25A2-6C86-2826-EEF4753AE9C6}"/>
                        </a:ext>
                      </a:extLst>
                    </p:cNvPr>
                    <p:cNvSpPr/>
                    <p:nvPr/>
                  </p:nvSpPr>
                  <p:spPr>
                    <a:xfrm rot="10084125">
                      <a:off x="3791994" y="5428580"/>
                      <a:ext cx="218840" cy="188655"/>
                    </a:xfrm>
                    <a:prstGeom prst="triangl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2215"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31" name="コンテンツ プレースホルダー 5">
                      <a:extLst>
                        <a:ext uri="{FF2B5EF4-FFF2-40B4-BE49-F238E27FC236}">
                          <a16:creationId xmlns:a16="http://schemas.microsoft.com/office/drawing/2014/main" id="{26ACCC50-3BE6-20EF-0EAE-172A75DF848F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263647" y="4798906"/>
                      <a:ext cx="1167124" cy="653209"/>
                    </a:xfrm>
                    <a:prstGeom prst="rect">
                      <a:avLst/>
                    </a:prstGeom>
                  </p:spPr>
                  <p:txBody>
                    <a:bodyPr vert="horz" lIns="112542" tIns="0" rIns="112542" bIns="44308" rtlCol="0" anchor="ctr" anchorCtr="0">
                      <a:noAutofit/>
                    </a:bodyPr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32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kumimoji="1" sz="28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4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kumimoji="1" sz="20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kumimoji="1" sz="2000" kern="1200" spc="-1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(日本語用のフォントを使用)"/>
                          <a:ea typeface="游ゴシック Medium" panose="020B0500000000000000" pitchFamily="50" charset="-128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1477"/>
                        </a:spcAft>
                        <a:buNone/>
                      </a:pPr>
                      <a:r>
                        <a:rPr lang="ja-JP" altLang="en-US" sz="2215" spc="0" dirty="0">
                          <a:solidFill>
                            <a:schemeClr val="bg1"/>
                          </a:solidFill>
                          <a:latin typeface="UD デジタル 教科書体 NK" panose="02020400000000000000" pitchFamily="18" charset="-128"/>
                          <a:ea typeface="UD デジタル 教科書体 NK" panose="02020400000000000000" pitchFamily="18" charset="-128"/>
                        </a:rPr>
                        <a:t>質問</a:t>
                      </a:r>
                      <a:endParaRPr lang="en-US" altLang="ja-JP" sz="2215" spc="0" dirty="0">
                        <a:solidFill>
                          <a:schemeClr val="bg1"/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</p:grpSp>
              <p:grpSp>
                <p:nvGrpSpPr>
                  <p:cNvPr id="26" name="グループ化 25">
                    <a:extLst>
                      <a:ext uri="{FF2B5EF4-FFF2-40B4-BE49-F238E27FC236}">
                        <a16:creationId xmlns:a16="http://schemas.microsoft.com/office/drawing/2014/main" id="{2386F397-DBA7-EA73-5EC8-E9096E82779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6390264" y="4758376"/>
                    <a:ext cx="1011165" cy="1137175"/>
                    <a:chOff x="638495" y="1440151"/>
                    <a:chExt cx="1152128" cy="1295702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27" name="円/楕円 53">
                      <a:extLst>
                        <a:ext uri="{FF2B5EF4-FFF2-40B4-BE49-F238E27FC236}">
                          <a16:creationId xmlns:a16="http://schemas.microsoft.com/office/drawing/2014/main" id="{88819755-60C1-9725-96BC-A18670BB3C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59" y="1440151"/>
                      <a:ext cx="719198" cy="719198"/>
                    </a:xfrm>
                    <a:prstGeom prst="ellipse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wrap="none" rtlCol="0" anchor="ctr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  <p:sp>
                  <p:nvSpPr>
                    <p:cNvPr id="28" name="フリーフォーム 8">
                      <a:extLst>
                        <a:ext uri="{FF2B5EF4-FFF2-40B4-BE49-F238E27FC236}">
                          <a16:creationId xmlns:a16="http://schemas.microsoft.com/office/drawing/2014/main" id="{527B0867-D3B0-867A-5A3F-84555180F44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51345" y="1896576"/>
                      <a:ext cx="526427" cy="1152128"/>
                    </a:xfrm>
                    <a:custGeom>
                      <a:avLst/>
                      <a:gdLst>
                        <a:gd name="connsiteX0" fmla="*/ 526427 w 526427"/>
                        <a:gd name="connsiteY0" fmla="*/ 576064 h 1152128"/>
                        <a:gd name="connsiteX1" fmla="*/ 136560 w 526427"/>
                        <a:gd name="connsiteY1" fmla="*/ 1152128 h 1152128"/>
                        <a:gd name="connsiteX2" fmla="*/ 0 w 526427"/>
                        <a:gd name="connsiteY2" fmla="*/ 1152128 h 1152128"/>
                        <a:gd name="connsiteX3" fmla="*/ 0 w 526427"/>
                        <a:gd name="connsiteY3" fmla="*/ 0 h 1152128"/>
                        <a:gd name="connsiteX4" fmla="*/ 136560 w 526427"/>
                        <a:gd name="connsiteY4" fmla="*/ 0 h 1152128"/>
                        <a:gd name="connsiteX5" fmla="*/ 526427 w 526427"/>
                        <a:gd name="connsiteY5" fmla="*/ 576064 h 11521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26427" h="1152128">
                          <a:moveTo>
                            <a:pt x="526427" y="576064"/>
                          </a:moveTo>
                          <a:cubicBezTo>
                            <a:pt x="526427" y="894215"/>
                            <a:pt x="351878" y="1152128"/>
                            <a:pt x="136560" y="1152128"/>
                          </a:cubicBezTo>
                          <a:lnTo>
                            <a:pt x="0" y="1152128"/>
                          </a:lnTo>
                          <a:lnTo>
                            <a:pt x="0" y="0"/>
                          </a:lnTo>
                          <a:lnTo>
                            <a:pt x="136560" y="0"/>
                          </a:lnTo>
                          <a:cubicBezTo>
                            <a:pt x="351878" y="0"/>
                            <a:pt x="526427" y="257913"/>
                            <a:pt x="526427" y="576064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wrap="square" lIns="112542" tIns="56271" rIns="112542" bIns="56271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kumimoji="1" lang="ja-JP" altLang="en-US" sz="2954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D デジタル 教科書体 NK" panose="02020400000000000000" pitchFamily="18" charset="-128"/>
                        <a:ea typeface="UD デジタル 教科書体 NK" panose="02020400000000000000" pitchFamily="18" charset="-128"/>
                      </a:endParaRPr>
                    </a:p>
                  </p:txBody>
                </p:sp>
              </p:grpSp>
            </p:grpSp>
          </p:grpSp>
        </p:grpSp>
        <p:sp>
          <p:nvSpPr>
            <p:cNvPr id="9" name="円/楕円 46">
              <a:extLst>
                <a:ext uri="{FF2B5EF4-FFF2-40B4-BE49-F238E27FC236}">
                  <a16:creationId xmlns:a16="http://schemas.microsoft.com/office/drawing/2014/main" id="{86B5F3E8-A8D5-9253-5FF1-4AD63D44FC3D}"/>
                </a:ext>
              </a:extLst>
            </p:cNvPr>
            <p:cNvSpPr/>
            <p:nvPr/>
          </p:nvSpPr>
          <p:spPr>
            <a:xfrm>
              <a:off x="6478831" y="1238559"/>
              <a:ext cx="826426" cy="8264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sz="2954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89E91F5B-3825-45E1-2627-CBDD4FD131CE}"/>
                </a:ext>
              </a:extLst>
            </p:cNvPr>
            <p:cNvSpPr/>
            <p:nvPr/>
          </p:nvSpPr>
          <p:spPr>
            <a:xfrm rot="12896496">
              <a:off x="6502605" y="1946415"/>
              <a:ext cx="233778" cy="20153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215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1" name="コンテンツ プレースホルダー 5">
              <a:extLst>
                <a:ext uri="{FF2B5EF4-FFF2-40B4-BE49-F238E27FC236}">
                  <a16:creationId xmlns:a16="http://schemas.microsoft.com/office/drawing/2014/main" id="{30A0E369-0891-7A93-53EE-7C848C3C951D}"/>
                </a:ext>
              </a:extLst>
            </p:cNvPr>
            <p:cNvSpPr txBox="1">
              <a:spLocks/>
            </p:cNvSpPr>
            <p:nvPr/>
          </p:nvSpPr>
          <p:spPr>
            <a:xfrm>
              <a:off x="6268648" y="1336815"/>
              <a:ext cx="1246792" cy="697797"/>
            </a:xfrm>
            <a:prstGeom prst="rect">
              <a:avLst/>
            </a:prstGeom>
          </p:spPr>
          <p:txBody>
            <a:bodyPr vert="horz" lIns="112542" tIns="0" rIns="112542" bIns="44308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477"/>
                </a:spcAft>
                <a:buNone/>
              </a:pPr>
              <a:r>
                <a:rPr lang="ja-JP" altLang="en-US" sz="2215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回答</a:t>
              </a:r>
              <a:endParaRPr lang="en-US" altLang="ja-JP" sz="2215" spc="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66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3681CC-21F8-EF76-35B4-0835B723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7740"/>
            <a:ext cx="10515600" cy="54592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dirty="0"/>
              <a:t>参加者が支援策を考え、提案する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2167AC1-9D02-75AE-9E3B-215FE055B7CC}"/>
              </a:ext>
            </a:extLst>
          </p:cNvPr>
          <p:cNvGrpSpPr>
            <a:grpSpLocks noChangeAspect="1"/>
          </p:cNvGrpSpPr>
          <p:nvPr/>
        </p:nvGrpSpPr>
        <p:grpSpPr>
          <a:xfrm>
            <a:off x="3626400" y="710869"/>
            <a:ext cx="4939200" cy="4113041"/>
            <a:chOff x="3466608" y="922584"/>
            <a:chExt cx="5428600" cy="4520581"/>
          </a:xfrm>
        </p:grpSpPr>
        <p:sp>
          <p:nvSpPr>
            <p:cNvPr id="53" name="円弧 52">
              <a:extLst>
                <a:ext uri="{FF2B5EF4-FFF2-40B4-BE49-F238E27FC236}">
                  <a16:creationId xmlns:a16="http://schemas.microsoft.com/office/drawing/2014/main" id="{4501FBE6-8BA1-4A75-3AA6-5533F3CE92D3}"/>
                </a:ext>
              </a:extLst>
            </p:cNvPr>
            <p:cNvSpPr/>
            <p:nvPr/>
          </p:nvSpPr>
          <p:spPr>
            <a:xfrm>
              <a:off x="3466608" y="2388711"/>
              <a:ext cx="5428600" cy="3054454"/>
            </a:xfrm>
            <a:prstGeom prst="arc">
              <a:avLst>
                <a:gd name="adj1" fmla="val 280256"/>
                <a:gd name="adj2" fmla="val 10560658"/>
              </a:avLst>
            </a:prstGeom>
            <a:ln w="123825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FEB46E01-7508-D54F-CA3E-1C7BCA60A0FE}"/>
                </a:ext>
              </a:extLst>
            </p:cNvPr>
            <p:cNvGrpSpPr/>
            <p:nvPr/>
          </p:nvGrpSpPr>
          <p:grpSpPr>
            <a:xfrm>
              <a:off x="3580676" y="922584"/>
              <a:ext cx="5200468" cy="4188879"/>
              <a:chOff x="3326417" y="952800"/>
              <a:chExt cx="5943095" cy="4787053"/>
            </a:xfrm>
          </p:grpSpPr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7A211192-7EC7-347C-11EA-192DF194318E}"/>
                  </a:ext>
                </a:extLst>
              </p:cNvPr>
              <p:cNvGrpSpPr/>
              <p:nvPr/>
            </p:nvGrpSpPr>
            <p:grpSpPr>
              <a:xfrm>
                <a:off x="5553422" y="1633221"/>
                <a:ext cx="1418004" cy="1594710"/>
                <a:chOff x="638495" y="1440151"/>
                <a:chExt cx="1152128" cy="1295702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86" name="円/楕円 53">
                  <a:extLst>
                    <a:ext uri="{FF2B5EF4-FFF2-40B4-BE49-F238E27FC236}">
                      <a16:creationId xmlns:a16="http://schemas.microsoft.com/office/drawing/2014/main" id="{590C9521-C762-DABC-B0A1-F746CD870AA0}"/>
                    </a:ext>
                  </a:extLst>
                </p:cNvPr>
                <p:cNvSpPr/>
                <p:nvPr/>
              </p:nvSpPr>
              <p:spPr>
                <a:xfrm>
                  <a:off x="854959" y="1440151"/>
                  <a:ext cx="719198" cy="719198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87" name="フリーフォーム 8">
                  <a:extLst>
                    <a:ext uri="{FF2B5EF4-FFF2-40B4-BE49-F238E27FC236}">
                      <a16:creationId xmlns:a16="http://schemas.microsoft.com/office/drawing/2014/main" id="{1574D9FF-E014-69F2-5B43-37479AF8CAE6}"/>
                    </a:ext>
                  </a:extLst>
                </p:cNvPr>
                <p:cNvSpPr/>
                <p:nvPr/>
              </p:nvSpPr>
              <p:spPr>
                <a:xfrm rot="16200000">
                  <a:off x="951345" y="1896576"/>
                  <a:ext cx="526427" cy="1152128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sp>
            <p:nvSpPr>
              <p:cNvPr id="56" name="コンテンツ プレースホルダー 5">
                <a:extLst>
                  <a:ext uri="{FF2B5EF4-FFF2-40B4-BE49-F238E27FC236}">
                    <a16:creationId xmlns:a16="http://schemas.microsoft.com/office/drawing/2014/main" id="{88D550B3-2272-DD17-57E5-42DC38E314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7762" y="5030310"/>
                <a:ext cx="2303914" cy="709543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ja-JP" altLang="en-US" sz="2215" spc="0" dirty="0">
                    <a:solidFill>
                      <a:schemeClr val="tx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参加者</a:t>
                </a:r>
                <a:endParaRPr lang="en-US" altLang="ja-JP" sz="2215" spc="0" dirty="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grpSp>
            <p:nvGrpSpPr>
              <p:cNvPr id="57" name="グループ化 56">
                <a:extLst>
                  <a:ext uri="{FF2B5EF4-FFF2-40B4-BE49-F238E27FC236}">
                    <a16:creationId xmlns:a16="http://schemas.microsoft.com/office/drawing/2014/main" id="{5613813E-6FCE-0A83-4B35-1F7322B41BF6}"/>
                  </a:ext>
                </a:extLst>
              </p:cNvPr>
              <p:cNvGrpSpPr/>
              <p:nvPr/>
            </p:nvGrpSpPr>
            <p:grpSpPr>
              <a:xfrm>
                <a:off x="6496876" y="2879832"/>
                <a:ext cx="1436460" cy="1296108"/>
                <a:chOff x="3263647" y="4627510"/>
                <a:chExt cx="1167124" cy="1053088"/>
              </a:xfrm>
            </p:grpSpPr>
            <p:sp>
              <p:nvSpPr>
                <p:cNvPr id="83" name="円/楕円 46">
                  <a:extLst>
                    <a:ext uri="{FF2B5EF4-FFF2-40B4-BE49-F238E27FC236}">
                      <a16:creationId xmlns:a16="http://schemas.microsoft.com/office/drawing/2014/main" id="{FE084D94-D3DE-7D63-B099-B11CAC228F9A}"/>
                    </a:ext>
                  </a:extLst>
                </p:cNvPr>
                <p:cNvSpPr/>
                <p:nvPr/>
              </p:nvSpPr>
              <p:spPr>
                <a:xfrm>
                  <a:off x="3380979" y="4627510"/>
                  <a:ext cx="932461" cy="932455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84" name="二等辺三角形 83">
                  <a:extLst>
                    <a:ext uri="{FF2B5EF4-FFF2-40B4-BE49-F238E27FC236}">
                      <a16:creationId xmlns:a16="http://schemas.microsoft.com/office/drawing/2014/main" id="{9734CBD0-ABC3-5DCC-1F10-987AEC4E2953}"/>
                    </a:ext>
                  </a:extLst>
                </p:cNvPr>
                <p:cNvSpPr/>
                <p:nvPr/>
              </p:nvSpPr>
              <p:spPr>
                <a:xfrm rot="10084125">
                  <a:off x="3791994" y="5491943"/>
                  <a:ext cx="218840" cy="188655"/>
                </a:xfrm>
                <a:prstGeom prst="triangl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15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85" name="コンテンツ プレースホルダー 5">
                  <a:extLst>
                    <a:ext uri="{FF2B5EF4-FFF2-40B4-BE49-F238E27FC236}">
                      <a16:creationId xmlns:a16="http://schemas.microsoft.com/office/drawing/2014/main" id="{47268DDA-68C1-1EB8-844A-2943DC600B7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63647" y="4798906"/>
                  <a:ext cx="1167124" cy="653209"/>
                </a:xfrm>
                <a:prstGeom prst="rect">
                  <a:avLst/>
                </a:prstGeom>
              </p:spPr>
              <p:txBody>
                <a:bodyPr vert="horz" lIns="112542" tIns="0" rIns="112542" bIns="44308" rtlCol="0" anchor="ctr" anchorCtr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1477"/>
                    </a:spcAft>
                    <a:buNone/>
                  </a:pPr>
                  <a:r>
                    <a:rPr lang="ja-JP" altLang="en-US" sz="2215" spc="0" dirty="0">
                      <a:solidFill>
                        <a:schemeClr val="bg1"/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rPr>
                    <a:t>支援策</a:t>
                  </a:r>
                  <a:endParaRPr lang="en-US" altLang="ja-JP" sz="2215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5E59E835-13A4-E6AB-2163-9DE4059D5BDA}"/>
                  </a:ext>
                </a:extLst>
              </p:cNvPr>
              <p:cNvGrpSpPr/>
              <p:nvPr/>
            </p:nvGrpSpPr>
            <p:grpSpPr>
              <a:xfrm flipH="1">
                <a:off x="6869596" y="4157779"/>
                <a:ext cx="1244511" cy="1399600"/>
                <a:chOff x="638495" y="1440151"/>
                <a:chExt cx="1152128" cy="1295702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81" name="円/楕円 53">
                  <a:extLst>
                    <a:ext uri="{FF2B5EF4-FFF2-40B4-BE49-F238E27FC236}">
                      <a16:creationId xmlns:a16="http://schemas.microsoft.com/office/drawing/2014/main" id="{C9008772-6B9C-7600-6FC9-893ADAAFBCC9}"/>
                    </a:ext>
                  </a:extLst>
                </p:cNvPr>
                <p:cNvSpPr/>
                <p:nvPr/>
              </p:nvSpPr>
              <p:spPr>
                <a:xfrm>
                  <a:off x="854959" y="1440151"/>
                  <a:ext cx="719198" cy="71919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82" name="フリーフォーム 8">
                  <a:extLst>
                    <a:ext uri="{FF2B5EF4-FFF2-40B4-BE49-F238E27FC236}">
                      <a16:creationId xmlns:a16="http://schemas.microsoft.com/office/drawing/2014/main" id="{70A73292-BD5A-B596-EAAE-E11ED3BCEF68}"/>
                    </a:ext>
                  </a:extLst>
                </p:cNvPr>
                <p:cNvSpPr/>
                <p:nvPr/>
              </p:nvSpPr>
              <p:spPr>
                <a:xfrm rot="16200000">
                  <a:off x="951345" y="1896576"/>
                  <a:ext cx="526427" cy="1152128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1634898A-B57D-17FD-CE2F-82AFD3A92A2F}"/>
                  </a:ext>
                </a:extLst>
              </p:cNvPr>
              <p:cNvGrpSpPr/>
              <p:nvPr/>
            </p:nvGrpSpPr>
            <p:grpSpPr>
              <a:xfrm>
                <a:off x="7652281" y="1762955"/>
                <a:ext cx="1436460" cy="1291418"/>
                <a:chOff x="3263647" y="4627510"/>
                <a:chExt cx="1167124" cy="1049277"/>
              </a:xfrm>
            </p:grpSpPr>
            <p:sp>
              <p:nvSpPr>
                <p:cNvPr id="78" name="円/楕円 46">
                  <a:extLst>
                    <a:ext uri="{FF2B5EF4-FFF2-40B4-BE49-F238E27FC236}">
                      <a16:creationId xmlns:a16="http://schemas.microsoft.com/office/drawing/2014/main" id="{4B681837-14AB-682F-748C-B5711DC007C4}"/>
                    </a:ext>
                  </a:extLst>
                </p:cNvPr>
                <p:cNvSpPr/>
                <p:nvPr/>
              </p:nvSpPr>
              <p:spPr>
                <a:xfrm>
                  <a:off x="3380979" y="4627510"/>
                  <a:ext cx="932461" cy="932455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79" name="二等辺三角形 78">
                  <a:extLst>
                    <a:ext uri="{FF2B5EF4-FFF2-40B4-BE49-F238E27FC236}">
                      <a16:creationId xmlns:a16="http://schemas.microsoft.com/office/drawing/2014/main" id="{E20372C6-68D8-63A6-99C6-65FB8757EFFB}"/>
                    </a:ext>
                  </a:extLst>
                </p:cNvPr>
                <p:cNvSpPr/>
                <p:nvPr/>
              </p:nvSpPr>
              <p:spPr>
                <a:xfrm rot="10084125">
                  <a:off x="3791994" y="5488132"/>
                  <a:ext cx="218840" cy="188655"/>
                </a:xfrm>
                <a:prstGeom prst="triangl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15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80" name="コンテンツ プレースホルダー 5">
                  <a:extLst>
                    <a:ext uri="{FF2B5EF4-FFF2-40B4-BE49-F238E27FC236}">
                      <a16:creationId xmlns:a16="http://schemas.microsoft.com/office/drawing/2014/main" id="{99930E0F-EF2E-F2EA-1292-33AB254667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63647" y="4798906"/>
                  <a:ext cx="1167124" cy="653209"/>
                </a:xfrm>
                <a:prstGeom prst="rect">
                  <a:avLst/>
                </a:prstGeom>
              </p:spPr>
              <p:txBody>
                <a:bodyPr vert="horz" lIns="112542" tIns="0" rIns="112542" bIns="44308" rtlCol="0" anchor="ctr" anchorCtr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1477"/>
                    </a:spcAft>
                    <a:buNone/>
                  </a:pPr>
                  <a:r>
                    <a:rPr lang="ja-JP" altLang="en-US" sz="2215" spc="0" dirty="0">
                      <a:solidFill>
                        <a:schemeClr val="bg1"/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rPr>
                    <a:t>支援策</a:t>
                  </a:r>
                  <a:endParaRPr lang="en-US" altLang="ja-JP" sz="2215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B0E83960-D9AF-DF80-8F10-CD00D79E7EE6}"/>
                  </a:ext>
                </a:extLst>
              </p:cNvPr>
              <p:cNvGrpSpPr/>
              <p:nvPr/>
            </p:nvGrpSpPr>
            <p:grpSpPr>
              <a:xfrm flipH="1">
                <a:off x="8025001" y="3040900"/>
                <a:ext cx="1244511" cy="1399600"/>
                <a:chOff x="638495" y="1440151"/>
                <a:chExt cx="1152128" cy="1295702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6" name="円/楕円 53">
                  <a:extLst>
                    <a:ext uri="{FF2B5EF4-FFF2-40B4-BE49-F238E27FC236}">
                      <a16:creationId xmlns:a16="http://schemas.microsoft.com/office/drawing/2014/main" id="{2F773967-24A8-263F-577E-8CD1382E801E}"/>
                    </a:ext>
                  </a:extLst>
                </p:cNvPr>
                <p:cNvSpPr/>
                <p:nvPr/>
              </p:nvSpPr>
              <p:spPr>
                <a:xfrm>
                  <a:off x="854959" y="1440151"/>
                  <a:ext cx="719198" cy="71919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77" name="フリーフォーム 8">
                  <a:extLst>
                    <a:ext uri="{FF2B5EF4-FFF2-40B4-BE49-F238E27FC236}">
                      <a16:creationId xmlns:a16="http://schemas.microsoft.com/office/drawing/2014/main" id="{FEEDAD5D-73E1-B2D5-B4CA-E9EC1813800F}"/>
                    </a:ext>
                  </a:extLst>
                </p:cNvPr>
                <p:cNvSpPr/>
                <p:nvPr/>
              </p:nvSpPr>
              <p:spPr>
                <a:xfrm rot="16200000">
                  <a:off x="951345" y="1896576"/>
                  <a:ext cx="526427" cy="1152128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32D70921-FF6C-12F3-3ECD-8FFB4A89E74B}"/>
                  </a:ext>
                </a:extLst>
              </p:cNvPr>
              <p:cNvGrpSpPr/>
              <p:nvPr/>
            </p:nvGrpSpPr>
            <p:grpSpPr>
              <a:xfrm flipH="1">
                <a:off x="4662593" y="2879832"/>
                <a:ext cx="1436460" cy="1296108"/>
                <a:chOff x="3263647" y="4627510"/>
                <a:chExt cx="1167124" cy="1053088"/>
              </a:xfrm>
            </p:grpSpPr>
            <p:sp>
              <p:nvSpPr>
                <p:cNvPr id="73" name="円/楕円 46">
                  <a:extLst>
                    <a:ext uri="{FF2B5EF4-FFF2-40B4-BE49-F238E27FC236}">
                      <a16:creationId xmlns:a16="http://schemas.microsoft.com/office/drawing/2014/main" id="{4D8C53E6-8BB8-8310-E578-51C90D492CA4}"/>
                    </a:ext>
                  </a:extLst>
                </p:cNvPr>
                <p:cNvSpPr/>
                <p:nvPr/>
              </p:nvSpPr>
              <p:spPr>
                <a:xfrm>
                  <a:off x="3380980" y="4627510"/>
                  <a:ext cx="932459" cy="932455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74" name="二等辺三角形 73">
                  <a:extLst>
                    <a:ext uri="{FF2B5EF4-FFF2-40B4-BE49-F238E27FC236}">
                      <a16:creationId xmlns:a16="http://schemas.microsoft.com/office/drawing/2014/main" id="{5E0F7B9D-109B-6430-213F-BF79A02E2BA6}"/>
                    </a:ext>
                  </a:extLst>
                </p:cNvPr>
                <p:cNvSpPr/>
                <p:nvPr/>
              </p:nvSpPr>
              <p:spPr>
                <a:xfrm rot="10084125">
                  <a:off x="3791994" y="5491943"/>
                  <a:ext cx="218840" cy="188655"/>
                </a:xfrm>
                <a:prstGeom prst="triangl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15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75" name="コンテンツ プレースホルダー 5">
                  <a:extLst>
                    <a:ext uri="{FF2B5EF4-FFF2-40B4-BE49-F238E27FC236}">
                      <a16:creationId xmlns:a16="http://schemas.microsoft.com/office/drawing/2014/main" id="{5404745B-B41A-9349-5384-A4C466EBD9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63647" y="4798906"/>
                  <a:ext cx="1167124" cy="653209"/>
                </a:xfrm>
                <a:prstGeom prst="rect">
                  <a:avLst/>
                </a:prstGeom>
              </p:spPr>
              <p:txBody>
                <a:bodyPr vert="horz" lIns="112542" tIns="0" rIns="112542" bIns="44308" rtlCol="0" anchor="ctr" anchorCtr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1477"/>
                    </a:spcAft>
                    <a:buNone/>
                  </a:pPr>
                  <a:r>
                    <a:rPr lang="ja-JP" altLang="en-US" sz="2215" spc="0" dirty="0">
                      <a:solidFill>
                        <a:schemeClr val="bg1"/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rPr>
                    <a:t>支援策</a:t>
                  </a:r>
                  <a:endParaRPr lang="en-US" altLang="ja-JP" sz="2215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2BD507B8-312F-6666-743D-18264E64C5D3}"/>
                  </a:ext>
                </a:extLst>
              </p:cNvPr>
              <p:cNvGrpSpPr/>
              <p:nvPr/>
            </p:nvGrpSpPr>
            <p:grpSpPr>
              <a:xfrm>
                <a:off x="4481822" y="4157779"/>
                <a:ext cx="1244511" cy="1399600"/>
                <a:chOff x="638495" y="1440151"/>
                <a:chExt cx="1152128" cy="1295702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1" name="円/楕円 53">
                  <a:extLst>
                    <a:ext uri="{FF2B5EF4-FFF2-40B4-BE49-F238E27FC236}">
                      <a16:creationId xmlns:a16="http://schemas.microsoft.com/office/drawing/2014/main" id="{7DE83C21-32A5-8441-08B2-3B17B6EAD205}"/>
                    </a:ext>
                  </a:extLst>
                </p:cNvPr>
                <p:cNvSpPr/>
                <p:nvPr/>
              </p:nvSpPr>
              <p:spPr>
                <a:xfrm>
                  <a:off x="854959" y="1440151"/>
                  <a:ext cx="719198" cy="71919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72" name="フリーフォーム 8">
                  <a:extLst>
                    <a:ext uri="{FF2B5EF4-FFF2-40B4-BE49-F238E27FC236}">
                      <a16:creationId xmlns:a16="http://schemas.microsoft.com/office/drawing/2014/main" id="{E61D70B5-F225-FD0E-C855-5FC5E53E1E74}"/>
                    </a:ext>
                  </a:extLst>
                </p:cNvPr>
                <p:cNvSpPr/>
                <p:nvPr/>
              </p:nvSpPr>
              <p:spPr>
                <a:xfrm rot="16200000">
                  <a:off x="951345" y="1896576"/>
                  <a:ext cx="526427" cy="1152128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id="{C356EF5B-EC60-54B3-3857-E51D1998D8CA}"/>
                  </a:ext>
                </a:extLst>
              </p:cNvPr>
              <p:cNvGrpSpPr/>
              <p:nvPr/>
            </p:nvGrpSpPr>
            <p:grpSpPr>
              <a:xfrm flipH="1">
                <a:off x="3507187" y="1762955"/>
                <a:ext cx="1436460" cy="1291418"/>
                <a:chOff x="3263647" y="4627510"/>
                <a:chExt cx="1167124" cy="1049277"/>
              </a:xfrm>
            </p:grpSpPr>
            <p:sp>
              <p:nvSpPr>
                <p:cNvPr id="68" name="円/楕円 46">
                  <a:extLst>
                    <a:ext uri="{FF2B5EF4-FFF2-40B4-BE49-F238E27FC236}">
                      <a16:creationId xmlns:a16="http://schemas.microsoft.com/office/drawing/2014/main" id="{4B2D4F94-8E55-8D55-CE00-1F5395904FC5}"/>
                    </a:ext>
                  </a:extLst>
                </p:cNvPr>
                <p:cNvSpPr/>
                <p:nvPr/>
              </p:nvSpPr>
              <p:spPr>
                <a:xfrm>
                  <a:off x="3380980" y="4627510"/>
                  <a:ext cx="932459" cy="932455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69" name="二等辺三角形 68">
                  <a:extLst>
                    <a:ext uri="{FF2B5EF4-FFF2-40B4-BE49-F238E27FC236}">
                      <a16:creationId xmlns:a16="http://schemas.microsoft.com/office/drawing/2014/main" id="{65F7A648-63A2-2084-1EE0-659738786697}"/>
                    </a:ext>
                  </a:extLst>
                </p:cNvPr>
                <p:cNvSpPr/>
                <p:nvPr/>
              </p:nvSpPr>
              <p:spPr>
                <a:xfrm rot="10084125">
                  <a:off x="3791994" y="5488132"/>
                  <a:ext cx="218840" cy="188655"/>
                </a:xfrm>
                <a:prstGeom prst="triangl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15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70" name="コンテンツ プレースホルダー 5">
                  <a:extLst>
                    <a:ext uri="{FF2B5EF4-FFF2-40B4-BE49-F238E27FC236}">
                      <a16:creationId xmlns:a16="http://schemas.microsoft.com/office/drawing/2014/main" id="{189F1635-94C9-CF9D-053D-F6B1178C3D0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63647" y="4798906"/>
                  <a:ext cx="1167124" cy="653209"/>
                </a:xfrm>
                <a:prstGeom prst="rect">
                  <a:avLst/>
                </a:prstGeom>
              </p:spPr>
              <p:txBody>
                <a:bodyPr vert="horz" lIns="112542" tIns="0" rIns="112542" bIns="44308" rtlCol="0" anchor="ctr" anchorCtr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1477"/>
                    </a:spcAft>
                    <a:buNone/>
                  </a:pPr>
                  <a:r>
                    <a:rPr lang="ja-JP" altLang="en-US" sz="2215" spc="0" dirty="0">
                      <a:solidFill>
                        <a:schemeClr val="bg1"/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rPr>
                    <a:t>支援策</a:t>
                  </a:r>
                  <a:endParaRPr lang="en-US" altLang="ja-JP" sz="2215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64" name="グループ化 63">
                <a:extLst>
                  <a:ext uri="{FF2B5EF4-FFF2-40B4-BE49-F238E27FC236}">
                    <a16:creationId xmlns:a16="http://schemas.microsoft.com/office/drawing/2014/main" id="{73587C49-E415-2E8D-CFE3-1FC5D74BDE86}"/>
                  </a:ext>
                </a:extLst>
              </p:cNvPr>
              <p:cNvGrpSpPr/>
              <p:nvPr/>
            </p:nvGrpSpPr>
            <p:grpSpPr>
              <a:xfrm>
                <a:off x="3326417" y="3040900"/>
                <a:ext cx="1244511" cy="1399600"/>
                <a:chOff x="638495" y="1440151"/>
                <a:chExt cx="1152128" cy="1295702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6" name="円/楕円 53">
                  <a:extLst>
                    <a:ext uri="{FF2B5EF4-FFF2-40B4-BE49-F238E27FC236}">
                      <a16:creationId xmlns:a16="http://schemas.microsoft.com/office/drawing/2014/main" id="{AF6D3B6D-9729-C443-CFC0-BD7FCBB1D026}"/>
                    </a:ext>
                  </a:extLst>
                </p:cNvPr>
                <p:cNvSpPr/>
                <p:nvPr/>
              </p:nvSpPr>
              <p:spPr>
                <a:xfrm>
                  <a:off x="854959" y="1440151"/>
                  <a:ext cx="719198" cy="71919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67" name="フリーフォーム 8">
                  <a:extLst>
                    <a:ext uri="{FF2B5EF4-FFF2-40B4-BE49-F238E27FC236}">
                      <a16:creationId xmlns:a16="http://schemas.microsoft.com/office/drawing/2014/main" id="{CA681390-6AF4-37F8-E94F-46CCFE4B5836}"/>
                    </a:ext>
                  </a:extLst>
                </p:cNvPr>
                <p:cNvSpPr/>
                <p:nvPr/>
              </p:nvSpPr>
              <p:spPr>
                <a:xfrm rot="16200000">
                  <a:off x="951345" y="1896576"/>
                  <a:ext cx="526427" cy="1152128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sp>
            <p:nvSpPr>
              <p:cNvPr id="65" name="Rounded Rectangle 51">
                <a:extLst>
                  <a:ext uri="{FF2B5EF4-FFF2-40B4-BE49-F238E27FC236}">
                    <a16:creationId xmlns:a16="http://schemas.microsoft.com/office/drawing/2014/main" id="{E8F85499-48DD-2163-9063-39D9D7AD0C92}"/>
                  </a:ext>
                </a:extLst>
              </p:cNvPr>
              <p:cNvSpPr/>
              <p:nvPr/>
            </p:nvSpPr>
            <p:spPr>
              <a:xfrm rot="17360502" flipH="1">
                <a:off x="6666953" y="982798"/>
                <a:ext cx="1030147" cy="970152"/>
              </a:xfrm>
              <a:custGeom>
                <a:avLst/>
                <a:gdLst/>
                <a:ahLst/>
                <a:cxnLst/>
                <a:rect l="l" t="t" r="r" b="b"/>
                <a:pathLst>
                  <a:path w="2928608" h="2758049">
                    <a:moveTo>
                      <a:pt x="2797052" y="1199936"/>
                    </a:moveTo>
                    <a:lnTo>
                      <a:pt x="2797052" y="1541978"/>
                    </a:lnTo>
                    <a:cubicBezTo>
                      <a:pt x="2797052" y="1578306"/>
                      <a:pt x="2826502" y="1607756"/>
                      <a:pt x="2862830" y="1607756"/>
                    </a:cubicBezTo>
                    <a:lnTo>
                      <a:pt x="2862830" y="1607755"/>
                    </a:lnTo>
                    <a:cubicBezTo>
                      <a:pt x="2899158" y="1607755"/>
                      <a:pt x="2928608" y="1578305"/>
                      <a:pt x="2928608" y="1541977"/>
                    </a:cubicBezTo>
                    <a:lnTo>
                      <a:pt x="2928607" y="1199936"/>
                    </a:lnTo>
                    <a:cubicBezTo>
                      <a:pt x="2928607" y="1163608"/>
                      <a:pt x="2899158" y="1134159"/>
                      <a:pt x="2862830" y="1134158"/>
                    </a:cubicBezTo>
                    <a:cubicBezTo>
                      <a:pt x="2826502" y="1134159"/>
                      <a:pt x="2797052" y="1163608"/>
                      <a:pt x="2797052" y="1199936"/>
                    </a:cubicBezTo>
                    <a:close/>
                    <a:moveTo>
                      <a:pt x="2593193" y="1147315"/>
                    </a:moveTo>
                    <a:lnTo>
                      <a:pt x="2593193" y="1594601"/>
                    </a:lnTo>
                    <a:cubicBezTo>
                      <a:pt x="2593193" y="1630929"/>
                      <a:pt x="2622643" y="1660379"/>
                      <a:pt x="2658971" y="1660379"/>
                    </a:cubicBezTo>
                    <a:lnTo>
                      <a:pt x="2658971" y="1660378"/>
                    </a:lnTo>
                    <a:cubicBezTo>
                      <a:pt x="2695299" y="1660378"/>
                      <a:pt x="2724749" y="1630928"/>
                      <a:pt x="2724749" y="1594600"/>
                    </a:cubicBezTo>
                    <a:lnTo>
                      <a:pt x="2724748" y="1147315"/>
                    </a:lnTo>
                    <a:cubicBezTo>
                      <a:pt x="2724748" y="1110987"/>
                      <a:pt x="2695299" y="1081538"/>
                      <a:pt x="2658971" y="1081537"/>
                    </a:cubicBezTo>
                    <a:cubicBezTo>
                      <a:pt x="2622643" y="1081538"/>
                      <a:pt x="2593193" y="1110987"/>
                      <a:pt x="2593193" y="1147315"/>
                    </a:cubicBezTo>
                    <a:close/>
                    <a:moveTo>
                      <a:pt x="2389334" y="1121004"/>
                    </a:moveTo>
                    <a:lnTo>
                      <a:pt x="2389334" y="1620912"/>
                    </a:lnTo>
                    <a:cubicBezTo>
                      <a:pt x="2389334" y="1657240"/>
                      <a:pt x="2418784" y="1686690"/>
                      <a:pt x="2455112" y="1686690"/>
                    </a:cubicBezTo>
                    <a:lnTo>
                      <a:pt x="2455112" y="1686689"/>
                    </a:lnTo>
                    <a:cubicBezTo>
                      <a:pt x="2491440" y="1686689"/>
                      <a:pt x="2520890" y="1657239"/>
                      <a:pt x="2520890" y="1620911"/>
                    </a:cubicBezTo>
                    <a:lnTo>
                      <a:pt x="2520889" y="1121004"/>
                    </a:lnTo>
                    <a:cubicBezTo>
                      <a:pt x="2520889" y="1084676"/>
                      <a:pt x="2491440" y="1055227"/>
                      <a:pt x="2455112" y="1055226"/>
                    </a:cubicBezTo>
                    <a:cubicBezTo>
                      <a:pt x="2418784" y="1055227"/>
                      <a:pt x="2389334" y="1084676"/>
                      <a:pt x="2389334" y="1121004"/>
                    </a:cubicBezTo>
                    <a:close/>
                    <a:moveTo>
                      <a:pt x="1314382" y="1247024"/>
                    </a:moveTo>
                    <a:cubicBezTo>
                      <a:pt x="1314381" y="1225915"/>
                      <a:pt x="1331494" y="1208803"/>
                      <a:pt x="1352603" y="1208803"/>
                    </a:cubicBezTo>
                    <a:lnTo>
                      <a:pt x="1410313" y="1208803"/>
                    </a:lnTo>
                    <a:lnTo>
                      <a:pt x="1410313" y="1146778"/>
                    </a:lnTo>
                    <a:cubicBezTo>
                      <a:pt x="1410313" y="1145599"/>
                      <a:pt x="1410393" y="1144438"/>
                      <a:pt x="1411688" y="1143457"/>
                    </a:cubicBezTo>
                    <a:lnTo>
                      <a:pt x="1408531" y="1133444"/>
                    </a:lnTo>
                    <a:cubicBezTo>
                      <a:pt x="1410371" y="1112415"/>
                      <a:pt x="1428909" y="1096860"/>
                      <a:pt x="1449938" y="1098699"/>
                    </a:cubicBezTo>
                    <a:lnTo>
                      <a:pt x="2236821" y="1167543"/>
                    </a:lnTo>
                    <a:cubicBezTo>
                      <a:pt x="2257849" y="1169383"/>
                      <a:pt x="2273405" y="1187920"/>
                      <a:pt x="2271565" y="1208950"/>
                    </a:cubicBezTo>
                    <a:cubicBezTo>
                      <a:pt x="2269725" y="1229978"/>
                      <a:pt x="2251187" y="1245533"/>
                      <a:pt x="2230159" y="1243693"/>
                    </a:cubicBezTo>
                    <a:cubicBezTo>
                      <a:pt x="1973864" y="1221271"/>
                      <a:pt x="1717570" y="1198849"/>
                      <a:pt x="1461275" y="1176426"/>
                    </a:cubicBezTo>
                    <a:lnTo>
                      <a:pt x="1461274" y="1208803"/>
                    </a:lnTo>
                    <a:lnTo>
                      <a:pt x="1518985" y="1208803"/>
                    </a:lnTo>
                    <a:cubicBezTo>
                      <a:pt x="1540095" y="1208802"/>
                      <a:pt x="1557205" y="1225915"/>
                      <a:pt x="1557206" y="1247025"/>
                    </a:cubicBezTo>
                    <a:lnTo>
                      <a:pt x="1557207" y="1247023"/>
                    </a:lnTo>
                    <a:cubicBezTo>
                      <a:pt x="1557207" y="1268132"/>
                      <a:pt x="1540095" y="1285244"/>
                      <a:pt x="1518986" y="1285244"/>
                    </a:cubicBezTo>
                    <a:cubicBezTo>
                      <a:pt x="1499749" y="1285244"/>
                      <a:pt x="1480511" y="1285243"/>
                      <a:pt x="1461275" y="1285244"/>
                    </a:cubicBezTo>
                    <a:lnTo>
                      <a:pt x="1461275" y="1337600"/>
                    </a:lnTo>
                    <a:lnTo>
                      <a:pt x="1518985" y="1337600"/>
                    </a:lnTo>
                    <a:cubicBezTo>
                      <a:pt x="1540095" y="1337600"/>
                      <a:pt x="1557206" y="1354713"/>
                      <a:pt x="1557206" y="1375821"/>
                    </a:cubicBezTo>
                    <a:lnTo>
                      <a:pt x="1557207" y="1375820"/>
                    </a:lnTo>
                    <a:cubicBezTo>
                      <a:pt x="1557206" y="1396928"/>
                      <a:pt x="1540095" y="1414041"/>
                      <a:pt x="1518986" y="1414041"/>
                    </a:cubicBezTo>
                    <a:cubicBezTo>
                      <a:pt x="1499750" y="1414041"/>
                      <a:pt x="1480511" y="1414041"/>
                      <a:pt x="1461275" y="1414042"/>
                    </a:cubicBezTo>
                    <a:lnTo>
                      <a:pt x="1461275" y="1466398"/>
                    </a:lnTo>
                    <a:lnTo>
                      <a:pt x="1518985" y="1466398"/>
                    </a:lnTo>
                    <a:cubicBezTo>
                      <a:pt x="1540095" y="1466398"/>
                      <a:pt x="1557206" y="1483509"/>
                      <a:pt x="1557206" y="1504618"/>
                    </a:cubicBezTo>
                    <a:lnTo>
                      <a:pt x="1557207" y="1504619"/>
                    </a:lnTo>
                    <a:cubicBezTo>
                      <a:pt x="1557207" y="1525727"/>
                      <a:pt x="1540094" y="1542838"/>
                      <a:pt x="1518986" y="1542839"/>
                    </a:cubicBezTo>
                    <a:cubicBezTo>
                      <a:pt x="1499749" y="1542839"/>
                      <a:pt x="1480511" y="1542838"/>
                      <a:pt x="1461275" y="1542839"/>
                    </a:cubicBezTo>
                    <a:lnTo>
                      <a:pt x="1461274" y="1575412"/>
                    </a:lnTo>
                    <a:lnTo>
                      <a:pt x="2226550" y="1494978"/>
                    </a:lnTo>
                    <a:cubicBezTo>
                      <a:pt x="2247542" y="1492772"/>
                      <a:pt x="2266350" y="1508001"/>
                      <a:pt x="2268556" y="1528995"/>
                    </a:cubicBezTo>
                    <a:cubicBezTo>
                      <a:pt x="2270763" y="1549988"/>
                      <a:pt x="2255534" y="1568794"/>
                      <a:pt x="2234542" y="1571000"/>
                    </a:cubicBezTo>
                    <a:cubicBezTo>
                      <a:pt x="1972686" y="1598522"/>
                      <a:pt x="1710833" y="1626046"/>
                      <a:pt x="1448978" y="1653567"/>
                    </a:cubicBezTo>
                    <a:cubicBezTo>
                      <a:pt x="1427984" y="1655774"/>
                      <a:pt x="1409178" y="1640544"/>
                      <a:pt x="1406971" y="1619551"/>
                    </a:cubicBezTo>
                    <a:cubicBezTo>
                      <a:pt x="1406474" y="1614827"/>
                      <a:pt x="1406862" y="1610214"/>
                      <a:pt x="1410805" y="1606610"/>
                    </a:cubicBezTo>
                    <a:lnTo>
                      <a:pt x="1410312" y="1605422"/>
                    </a:lnTo>
                    <a:lnTo>
                      <a:pt x="1410312" y="1542839"/>
                    </a:lnTo>
                    <a:lnTo>
                      <a:pt x="1352603" y="1542841"/>
                    </a:lnTo>
                    <a:cubicBezTo>
                      <a:pt x="1331494" y="1542841"/>
                      <a:pt x="1314382" y="1525729"/>
                      <a:pt x="1314382" y="1504619"/>
                    </a:cubicBezTo>
                    <a:cubicBezTo>
                      <a:pt x="1314382" y="1483510"/>
                      <a:pt x="1331493" y="1466397"/>
                      <a:pt x="1352603" y="1466398"/>
                    </a:cubicBezTo>
                    <a:lnTo>
                      <a:pt x="1410312" y="1466398"/>
                    </a:lnTo>
                    <a:lnTo>
                      <a:pt x="1410313" y="1414042"/>
                    </a:lnTo>
                    <a:lnTo>
                      <a:pt x="1352603" y="1414042"/>
                    </a:lnTo>
                    <a:cubicBezTo>
                      <a:pt x="1331494" y="1414041"/>
                      <a:pt x="1314383" y="1396930"/>
                      <a:pt x="1314382" y="1375820"/>
                    </a:cubicBezTo>
                    <a:cubicBezTo>
                      <a:pt x="1314383" y="1354713"/>
                      <a:pt x="1331494" y="1337600"/>
                      <a:pt x="1352603" y="1337601"/>
                    </a:cubicBezTo>
                    <a:lnTo>
                      <a:pt x="1410312" y="1337600"/>
                    </a:lnTo>
                    <a:lnTo>
                      <a:pt x="1410312" y="1285244"/>
                    </a:lnTo>
                    <a:lnTo>
                      <a:pt x="1352603" y="1285244"/>
                    </a:lnTo>
                    <a:cubicBezTo>
                      <a:pt x="1331494" y="1285244"/>
                      <a:pt x="1314381" y="1268133"/>
                      <a:pt x="1314382" y="1247024"/>
                    </a:cubicBezTo>
                    <a:close/>
                    <a:moveTo>
                      <a:pt x="1171967" y="72000"/>
                    </a:moveTo>
                    <a:lnTo>
                      <a:pt x="1171967" y="288000"/>
                    </a:lnTo>
                    <a:cubicBezTo>
                      <a:pt x="1171967" y="327765"/>
                      <a:pt x="1204202" y="360000"/>
                      <a:pt x="1243967" y="360000"/>
                    </a:cubicBezTo>
                    <a:cubicBezTo>
                      <a:pt x="1283732" y="360000"/>
                      <a:pt x="1315967" y="327765"/>
                      <a:pt x="1315967" y="288000"/>
                    </a:cubicBezTo>
                    <a:lnTo>
                      <a:pt x="1315967" y="72000"/>
                    </a:lnTo>
                    <a:cubicBezTo>
                      <a:pt x="1315967" y="32235"/>
                      <a:pt x="1283732" y="0"/>
                      <a:pt x="1243967" y="0"/>
                    </a:cubicBezTo>
                    <a:cubicBezTo>
                      <a:pt x="1204202" y="0"/>
                      <a:pt x="1171967" y="32235"/>
                      <a:pt x="1171967" y="72000"/>
                    </a:cubicBezTo>
                    <a:close/>
                    <a:moveTo>
                      <a:pt x="1171966" y="2470049"/>
                    </a:moveTo>
                    <a:lnTo>
                      <a:pt x="1171966" y="2686049"/>
                    </a:lnTo>
                    <a:cubicBezTo>
                      <a:pt x="1171966" y="2725814"/>
                      <a:pt x="1204201" y="2758049"/>
                      <a:pt x="1243966" y="2758049"/>
                    </a:cubicBezTo>
                    <a:cubicBezTo>
                      <a:pt x="1283731" y="2758049"/>
                      <a:pt x="1315966" y="2725814"/>
                      <a:pt x="1315966" y="2686049"/>
                    </a:cubicBezTo>
                    <a:lnTo>
                      <a:pt x="1315966" y="2470049"/>
                    </a:lnTo>
                    <a:cubicBezTo>
                      <a:pt x="1315966" y="2430284"/>
                      <a:pt x="1283731" y="2398049"/>
                      <a:pt x="1243966" y="2398049"/>
                    </a:cubicBezTo>
                    <a:cubicBezTo>
                      <a:pt x="1204201" y="2398049"/>
                      <a:pt x="1171966" y="2430284"/>
                      <a:pt x="1171966" y="2470049"/>
                    </a:cubicBezTo>
                    <a:close/>
                    <a:moveTo>
                      <a:pt x="515345" y="1370958"/>
                    </a:moveTo>
                    <a:cubicBezTo>
                      <a:pt x="515344" y="1558300"/>
                      <a:pt x="586814" y="1745642"/>
                      <a:pt x="729750" y="1888579"/>
                    </a:cubicBezTo>
                    <a:cubicBezTo>
                      <a:pt x="1015625" y="2174454"/>
                      <a:pt x="1479119" y="2174454"/>
                      <a:pt x="1764994" y="1888580"/>
                    </a:cubicBezTo>
                    <a:lnTo>
                      <a:pt x="1940572" y="1713001"/>
                    </a:lnTo>
                    <a:lnTo>
                      <a:pt x="2136413" y="1713002"/>
                    </a:lnTo>
                    <a:cubicBezTo>
                      <a:pt x="2215124" y="1713001"/>
                      <a:pt x="2278929" y="1649195"/>
                      <a:pt x="2278929" y="1570486"/>
                    </a:cubicBezTo>
                    <a:lnTo>
                      <a:pt x="2278929" y="1374645"/>
                    </a:lnTo>
                    <a:lnTo>
                      <a:pt x="2282614" y="1370959"/>
                    </a:lnTo>
                    <a:lnTo>
                      <a:pt x="2278929" y="1367272"/>
                    </a:lnTo>
                    <a:lnTo>
                      <a:pt x="2278929" y="1171432"/>
                    </a:lnTo>
                    <a:cubicBezTo>
                      <a:pt x="2278929" y="1092722"/>
                      <a:pt x="2215123" y="1028916"/>
                      <a:pt x="2136413" y="1028916"/>
                    </a:cubicBezTo>
                    <a:lnTo>
                      <a:pt x="1940571" y="1028916"/>
                    </a:lnTo>
                    <a:cubicBezTo>
                      <a:pt x="1882045" y="970390"/>
                      <a:pt x="1823519" y="911862"/>
                      <a:pt x="1764993" y="853336"/>
                    </a:cubicBezTo>
                    <a:cubicBezTo>
                      <a:pt x="1479118" y="567461"/>
                      <a:pt x="1015625" y="567462"/>
                      <a:pt x="729750" y="853336"/>
                    </a:cubicBezTo>
                    <a:cubicBezTo>
                      <a:pt x="586813" y="996273"/>
                      <a:pt x="515344" y="1183616"/>
                      <a:pt x="515345" y="1370958"/>
                    </a:cubicBezTo>
                    <a:close/>
                    <a:moveTo>
                      <a:pt x="388776" y="2386770"/>
                    </a:moveTo>
                    <a:cubicBezTo>
                      <a:pt x="388776" y="2405196"/>
                      <a:pt x="395805" y="2423622"/>
                      <a:pt x="409865" y="2437681"/>
                    </a:cubicBezTo>
                    <a:cubicBezTo>
                      <a:pt x="437983" y="2465800"/>
                      <a:pt x="483570" y="2465800"/>
                      <a:pt x="511688" y="2437681"/>
                    </a:cubicBezTo>
                    <a:lnTo>
                      <a:pt x="664423" y="2284946"/>
                    </a:lnTo>
                    <a:cubicBezTo>
                      <a:pt x="692541" y="2256828"/>
                      <a:pt x="692541" y="2211241"/>
                      <a:pt x="664423" y="2183123"/>
                    </a:cubicBezTo>
                    <a:cubicBezTo>
                      <a:pt x="636305" y="2155005"/>
                      <a:pt x="590718" y="2155005"/>
                      <a:pt x="562599" y="2183123"/>
                    </a:cubicBezTo>
                    <a:lnTo>
                      <a:pt x="409865" y="2335858"/>
                    </a:lnTo>
                    <a:cubicBezTo>
                      <a:pt x="395805" y="2349917"/>
                      <a:pt x="388776" y="2368343"/>
                      <a:pt x="388776" y="2386770"/>
                    </a:cubicBezTo>
                    <a:close/>
                    <a:moveTo>
                      <a:pt x="388776" y="365689"/>
                    </a:moveTo>
                    <a:cubicBezTo>
                      <a:pt x="388776" y="384115"/>
                      <a:pt x="395805" y="402541"/>
                      <a:pt x="409865" y="416600"/>
                    </a:cubicBezTo>
                    <a:lnTo>
                      <a:pt x="562599" y="569335"/>
                    </a:lnTo>
                    <a:cubicBezTo>
                      <a:pt x="590718" y="597454"/>
                      <a:pt x="636305" y="597454"/>
                      <a:pt x="664423" y="569335"/>
                    </a:cubicBezTo>
                    <a:cubicBezTo>
                      <a:pt x="692541" y="541217"/>
                      <a:pt x="692541" y="495630"/>
                      <a:pt x="664423" y="467512"/>
                    </a:cubicBezTo>
                    <a:lnTo>
                      <a:pt x="511688" y="314777"/>
                    </a:lnTo>
                    <a:cubicBezTo>
                      <a:pt x="483570" y="286659"/>
                      <a:pt x="437983" y="286659"/>
                      <a:pt x="409865" y="314777"/>
                    </a:cubicBezTo>
                    <a:cubicBezTo>
                      <a:pt x="395805" y="328836"/>
                      <a:pt x="388776" y="347262"/>
                      <a:pt x="388776" y="365689"/>
                    </a:cubicBezTo>
                    <a:close/>
                    <a:moveTo>
                      <a:pt x="0" y="1379024"/>
                    </a:moveTo>
                    <a:cubicBezTo>
                      <a:pt x="0" y="1418789"/>
                      <a:pt x="32235" y="1451024"/>
                      <a:pt x="72000" y="1451024"/>
                    </a:cubicBezTo>
                    <a:lnTo>
                      <a:pt x="288000" y="1451024"/>
                    </a:lnTo>
                    <a:cubicBezTo>
                      <a:pt x="327765" y="1451024"/>
                      <a:pt x="360000" y="1418789"/>
                      <a:pt x="360000" y="1379024"/>
                    </a:cubicBezTo>
                    <a:cubicBezTo>
                      <a:pt x="360000" y="1339259"/>
                      <a:pt x="327765" y="1307024"/>
                      <a:pt x="288000" y="1307024"/>
                    </a:cubicBezTo>
                    <a:lnTo>
                      <a:pt x="72000" y="1307024"/>
                    </a:lnTo>
                    <a:cubicBezTo>
                      <a:pt x="32235" y="1307024"/>
                      <a:pt x="0" y="1339259"/>
                      <a:pt x="0" y="1379024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323" dirty="0">
                  <a:solidFill>
                    <a:schemeClr val="tx1"/>
                  </a:solidFill>
                  <a:latin typeface="UD デジタル 教科書体 NK" panose="02020400000000000000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4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3681CC-21F8-EF76-35B4-0835B723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0562"/>
            <a:ext cx="10515600" cy="545923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 dirty="0"/>
              <a:t>各自が学んだことを整理する</a:t>
            </a:r>
            <a:endParaRPr kumimoji="1" lang="ja-JP" altLang="en-US" sz="2800" dirty="0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76C1B6AE-7C3F-11CF-AE99-9511D4B682E6}"/>
              </a:ext>
            </a:extLst>
          </p:cNvPr>
          <p:cNvGrpSpPr/>
          <p:nvPr/>
        </p:nvGrpSpPr>
        <p:grpSpPr>
          <a:xfrm>
            <a:off x="3090180" y="1715932"/>
            <a:ext cx="5810380" cy="2650282"/>
            <a:chOff x="2458427" y="1428732"/>
            <a:chExt cx="7297393" cy="3328553"/>
          </a:xfrm>
        </p:grpSpPr>
        <p:sp>
          <p:nvSpPr>
            <p:cNvPr id="89" name="コンテンツ プレースホルダー 5">
              <a:extLst>
                <a:ext uri="{FF2B5EF4-FFF2-40B4-BE49-F238E27FC236}">
                  <a16:creationId xmlns:a16="http://schemas.microsoft.com/office/drawing/2014/main" id="{4DD54BE1-8299-2615-9BE4-78282493AF26}"/>
                </a:ext>
              </a:extLst>
            </p:cNvPr>
            <p:cNvSpPr txBox="1">
              <a:spLocks/>
            </p:cNvSpPr>
            <p:nvPr/>
          </p:nvSpPr>
          <p:spPr>
            <a:xfrm>
              <a:off x="5823404" y="4047742"/>
              <a:ext cx="2303914" cy="709543"/>
            </a:xfrm>
            <a:prstGeom prst="rect">
              <a:avLst/>
            </a:prstGeom>
          </p:spPr>
          <p:txBody>
            <a:bodyPr vert="horz" lIns="112542" tIns="0" rIns="112542" bIns="44308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ja-JP" altLang="en-US" sz="2215" spc="0" dirty="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参加者</a:t>
              </a:r>
              <a:endParaRPr lang="en-US" altLang="ja-JP" sz="2215" spc="0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EB678CF6-8274-AF07-D421-5BEE4D697EC9}"/>
                </a:ext>
              </a:extLst>
            </p:cNvPr>
            <p:cNvGrpSpPr/>
            <p:nvPr/>
          </p:nvGrpSpPr>
          <p:grpSpPr>
            <a:xfrm>
              <a:off x="2458427" y="2534844"/>
              <a:ext cx="2256941" cy="2140632"/>
              <a:chOff x="4021701" y="3310093"/>
              <a:chExt cx="1833765" cy="1739263"/>
            </a:xfrm>
          </p:grpSpPr>
          <p:grpSp>
            <p:nvGrpSpPr>
              <p:cNvPr id="127" name="グループ化 126">
                <a:extLst>
                  <a:ext uri="{FF2B5EF4-FFF2-40B4-BE49-F238E27FC236}">
                    <a16:creationId xmlns:a16="http://schemas.microsoft.com/office/drawing/2014/main" id="{A308A6FC-E3DF-E416-CE4F-345EFB27F9C6}"/>
                  </a:ext>
                </a:extLst>
              </p:cNvPr>
              <p:cNvGrpSpPr/>
              <p:nvPr/>
            </p:nvGrpSpPr>
            <p:grpSpPr>
              <a:xfrm>
                <a:off x="4362520" y="3310093"/>
                <a:ext cx="1152128" cy="1295702"/>
                <a:chOff x="638495" y="1440151"/>
                <a:chExt cx="1152128" cy="1295702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29" name="円/楕円 53">
                  <a:extLst>
                    <a:ext uri="{FF2B5EF4-FFF2-40B4-BE49-F238E27FC236}">
                      <a16:creationId xmlns:a16="http://schemas.microsoft.com/office/drawing/2014/main" id="{B1717FFD-8765-D588-C55E-E748D167811B}"/>
                    </a:ext>
                  </a:extLst>
                </p:cNvPr>
                <p:cNvSpPr/>
                <p:nvPr/>
              </p:nvSpPr>
              <p:spPr>
                <a:xfrm>
                  <a:off x="854959" y="1440151"/>
                  <a:ext cx="719198" cy="719198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30" name="フリーフォーム 8">
                  <a:extLst>
                    <a:ext uri="{FF2B5EF4-FFF2-40B4-BE49-F238E27FC236}">
                      <a16:creationId xmlns:a16="http://schemas.microsoft.com/office/drawing/2014/main" id="{595B33C9-198A-5085-0909-3452C609702D}"/>
                    </a:ext>
                  </a:extLst>
                </p:cNvPr>
                <p:cNvSpPr/>
                <p:nvPr/>
              </p:nvSpPr>
              <p:spPr>
                <a:xfrm rot="16200000">
                  <a:off x="951345" y="1896576"/>
                  <a:ext cx="526427" cy="1152128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sp>
            <p:nvSpPr>
              <p:cNvPr id="128" name="コンテンツ プレースホルダー 5">
                <a:extLst>
                  <a:ext uri="{FF2B5EF4-FFF2-40B4-BE49-F238E27FC236}">
                    <a16:creationId xmlns:a16="http://schemas.microsoft.com/office/drawing/2014/main" id="{755BC14A-9897-E07A-480B-0BCE262AB9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21701" y="4605794"/>
                <a:ext cx="1833765" cy="443562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ja-JP" altLang="en-US" sz="2215" spc="0" dirty="0">
                    <a:solidFill>
                      <a:schemeClr val="tx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事例提供者</a:t>
                </a:r>
                <a:endParaRPr lang="en-US" altLang="ja-JP" sz="2215" spc="0" dirty="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E7E108BE-3EC2-8776-09C3-EC255D15F70B}"/>
                </a:ext>
              </a:extLst>
            </p:cNvPr>
            <p:cNvGrpSpPr/>
            <p:nvPr/>
          </p:nvGrpSpPr>
          <p:grpSpPr>
            <a:xfrm flipH="1">
              <a:off x="3163842" y="1428732"/>
              <a:ext cx="1436460" cy="1120378"/>
              <a:chOff x="3263647" y="4706928"/>
              <a:chExt cx="1167124" cy="910307"/>
            </a:xfrm>
          </p:grpSpPr>
          <p:sp>
            <p:nvSpPr>
              <p:cNvPr id="124" name="円/楕円 46">
                <a:extLst>
                  <a:ext uri="{FF2B5EF4-FFF2-40B4-BE49-F238E27FC236}">
                    <a16:creationId xmlns:a16="http://schemas.microsoft.com/office/drawing/2014/main" id="{15824F6E-6211-3911-C3C2-40E29CC4F355}"/>
                  </a:ext>
                </a:extLst>
              </p:cNvPr>
              <p:cNvSpPr/>
              <p:nvPr/>
            </p:nvSpPr>
            <p:spPr>
              <a:xfrm>
                <a:off x="3460400" y="4706928"/>
                <a:ext cx="773619" cy="7736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kumimoji="1" lang="ja-JP" altLang="en-US" sz="29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25" name="二等辺三角形 124">
                <a:extLst>
                  <a:ext uri="{FF2B5EF4-FFF2-40B4-BE49-F238E27FC236}">
                    <a16:creationId xmlns:a16="http://schemas.microsoft.com/office/drawing/2014/main" id="{ED93021F-5AA3-7AC2-A8EA-18FF824EA6F2}"/>
                  </a:ext>
                </a:extLst>
              </p:cNvPr>
              <p:cNvSpPr/>
              <p:nvPr/>
            </p:nvSpPr>
            <p:spPr>
              <a:xfrm rot="10084125">
                <a:off x="3791994" y="5428580"/>
                <a:ext cx="218840" cy="188655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15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126" name="コンテンツ プレースホルダー 5">
                <a:extLst>
                  <a:ext uri="{FF2B5EF4-FFF2-40B4-BE49-F238E27FC236}">
                    <a16:creationId xmlns:a16="http://schemas.microsoft.com/office/drawing/2014/main" id="{CCD90C0B-5A34-9E63-324E-D1075213E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3647" y="4798906"/>
                <a:ext cx="1167124" cy="653209"/>
              </a:xfrm>
              <a:prstGeom prst="rect">
                <a:avLst/>
              </a:prstGeom>
            </p:spPr>
            <p:txBody>
              <a:bodyPr vert="horz" lIns="112542" tIns="0" rIns="112542" bIns="44308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 spc="-1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(日本語用のフォントを使用)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1477"/>
                  </a:spcAft>
                  <a:buNone/>
                </a:pPr>
                <a:r>
                  <a:rPr lang="ja-JP" altLang="en-US" sz="2215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学び</a:t>
                </a:r>
                <a:endParaRPr lang="en-US" altLang="ja-JP" sz="2215" spc="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FD63A0D5-E241-0C5A-71B1-F0A03548DFE0}"/>
                </a:ext>
              </a:extLst>
            </p:cNvPr>
            <p:cNvGrpSpPr/>
            <p:nvPr/>
          </p:nvGrpSpPr>
          <p:grpSpPr>
            <a:xfrm>
              <a:off x="4366479" y="1582529"/>
              <a:ext cx="1543194" cy="2547024"/>
              <a:chOff x="4366479" y="1582529"/>
              <a:chExt cx="1543194" cy="2547024"/>
            </a:xfrm>
          </p:grpSpPr>
          <p:grpSp>
            <p:nvGrpSpPr>
              <p:cNvPr id="117" name="グループ化 116">
                <a:extLst>
                  <a:ext uri="{FF2B5EF4-FFF2-40B4-BE49-F238E27FC236}">
                    <a16:creationId xmlns:a16="http://schemas.microsoft.com/office/drawing/2014/main" id="{150945B2-6689-770C-9526-F6A07B65D604}"/>
                  </a:ext>
                </a:extLst>
              </p:cNvPr>
              <p:cNvGrpSpPr/>
              <p:nvPr/>
            </p:nvGrpSpPr>
            <p:grpSpPr>
              <a:xfrm>
                <a:off x="4366479" y="2729953"/>
                <a:ext cx="1244511" cy="1399600"/>
                <a:chOff x="7864941" y="2774199"/>
                <a:chExt cx="1244511" cy="1399600"/>
              </a:xfrm>
            </p:grpSpPr>
            <p:sp>
              <p:nvSpPr>
                <p:cNvPr id="122" name="円/楕円 53">
                  <a:extLst>
                    <a:ext uri="{FF2B5EF4-FFF2-40B4-BE49-F238E27FC236}">
                      <a16:creationId xmlns:a16="http://schemas.microsoft.com/office/drawing/2014/main" id="{C824FC1B-7681-3168-B8A8-ED31451951B9}"/>
                    </a:ext>
                  </a:extLst>
                </p:cNvPr>
                <p:cNvSpPr/>
                <p:nvPr/>
              </p:nvSpPr>
              <p:spPr>
                <a:xfrm flipH="1">
                  <a:off x="8098764" y="2774199"/>
                  <a:ext cx="776867" cy="776868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23" name="フリーフォーム 8">
                  <a:extLst>
                    <a:ext uri="{FF2B5EF4-FFF2-40B4-BE49-F238E27FC236}">
                      <a16:creationId xmlns:a16="http://schemas.microsoft.com/office/drawing/2014/main" id="{F4B163CC-6B92-C291-71CE-0B6EF532EA4F}"/>
                    </a:ext>
                  </a:extLst>
                </p:cNvPr>
                <p:cNvSpPr/>
                <p:nvPr/>
              </p:nvSpPr>
              <p:spPr>
                <a:xfrm rot="5400000" flipH="1">
                  <a:off x="8202877" y="3267224"/>
                  <a:ext cx="568639" cy="1244511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118" name="グループ化 117">
                <a:extLst>
                  <a:ext uri="{FF2B5EF4-FFF2-40B4-BE49-F238E27FC236}">
                    <a16:creationId xmlns:a16="http://schemas.microsoft.com/office/drawing/2014/main" id="{810D3593-2864-1817-0B6F-F7E162B3EA7E}"/>
                  </a:ext>
                </a:extLst>
              </p:cNvPr>
              <p:cNvGrpSpPr/>
              <p:nvPr/>
            </p:nvGrpSpPr>
            <p:grpSpPr>
              <a:xfrm flipH="1">
                <a:off x="4473213" y="1582529"/>
                <a:ext cx="1436460" cy="1120378"/>
                <a:chOff x="3263647" y="4706928"/>
                <a:chExt cx="1167124" cy="910307"/>
              </a:xfrm>
            </p:grpSpPr>
            <p:sp>
              <p:nvSpPr>
                <p:cNvPr id="119" name="円/楕円 46">
                  <a:extLst>
                    <a:ext uri="{FF2B5EF4-FFF2-40B4-BE49-F238E27FC236}">
                      <a16:creationId xmlns:a16="http://schemas.microsoft.com/office/drawing/2014/main" id="{2C7EE9C0-6B54-473A-13D9-00A612F3D4CA}"/>
                    </a:ext>
                  </a:extLst>
                </p:cNvPr>
                <p:cNvSpPr/>
                <p:nvPr/>
              </p:nvSpPr>
              <p:spPr>
                <a:xfrm>
                  <a:off x="3460400" y="4706928"/>
                  <a:ext cx="773619" cy="77361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20" name="二等辺三角形 119">
                  <a:extLst>
                    <a:ext uri="{FF2B5EF4-FFF2-40B4-BE49-F238E27FC236}">
                      <a16:creationId xmlns:a16="http://schemas.microsoft.com/office/drawing/2014/main" id="{E1667F85-E33B-0AF2-A3C0-7BA70D8F321F}"/>
                    </a:ext>
                  </a:extLst>
                </p:cNvPr>
                <p:cNvSpPr/>
                <p:nvPr/>
              </p:nvSpPr>
              <p:spPr>
                <a:xfrm rot="10084125">
                  <a:off x="3791994" y="5428580"/>
                  <a:ext cx="218840" cy="188655"/>
                </a:xfrm>
                <a:prstGeom prst="triangl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15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21" name="コンテンツ プレースホルダー 5">
                  <a:extLst>
                    <a:ext uri="{FF2B5EF4-FFF2-40B4-BE49-F238E27FC236}">
                      <a16:creationId xmlns:a16="http://schemas.microsoft.com/office/drawing/2014/main" id="{C7D3C4B7-8C3B-26E8-6CA5-76DFD75F3CB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63647" y="4798906"/>
                  <a:ext cx="1167124" cy="653209"/>
                </a:xfrm>
                <a:prstGeom prst="rect">
                  <a:avLst/>
                </a:prstGeom>
              </p:spPr>
              <p:txBody>
                <a:bodyPr vert="horz" lIns="112542" tIns="0" rIns="112542" bIns="44308" rtlCol="0" anchor="ctr" anchorCtr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1477"/>
                    </a:spcAft>
                    <a:buNone/>
                  </a:pPr>
                  <a:r>
                    <a:rPr lang="ja-JP" altLang="en-US" sz="2215" spc="0" dirty="0">
                      <a:solidFill>
                        <a:schemeClr val="bg1"/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rPr>
                    <a:t>学び</a:t>
                  </a:r>
                  <a:endParaRPr lang="en-US" altLang="ja-JP" sz="2215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</p:grp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D7D09EA0-E605-385E-B85B-EB3B34644B55}"/>
                </a:ext>
              </a:extLst>
            </p:cNvPr>
            <p:cNvGrpSpPr/>
            <p:nvPr/>
          </p:nvGrpSpPr>
          <p:grpSpPr>
            <a:xfrm>
              <a:off x="5646091" y="1582529"/>
              <a:ext cx="1543194" cy="2547024"/>
              <a:chOff x="4366479" y="1582529"/>
              <a:chExt cx="1543194" cy="2547024"/>
            </a:xfrm>
          </p:grpSpPr>
          <p:grpSp>
            <p:nvGrpSpPr>
              <p:cNvPr id="110" name="グループ化 109">
                <a:extLst>
                  <a:ext uri="{FF2B5EF4-FFF2-40B4-BE49-F238E27FC236}">
                    <a16:creationId xmlns:a16="http://schemas.microsoft.com/office/drawing/2014/main" id="{DF3A4A6E-A3A9-2EFD-5960-A5638B61938E}"/>
                  </a:ext>
                </a:extLst>
              </p:cNvPr>
              <p:cNvGrpSpPr/>
              <p:nvPr/>
            </p:nvGrpSpPr>
            <p:grpSpPr>
              <a:xfrm>
                <a:off x="4366479" y="2729953"/>
                <a:ext cx="1244511" cy="1399600"/>
                <a:chOff x="7864941" y="2774199"/>
                <a:chExt cx="1244511" cy="1399600"/>
              </a:xfrm>
            </p:grpSpPr>
            <p:sp>
              <p:nvSpPr>
                <p:cNvPr id="115" name="円/楕円 53">
                  <a:extLst>
                    <a:ext uri="{FF2B5EF4-FFF2-40B4-BE49-F238E27FC236}">
                      <a16:creationId xmlns:a16="http://schemas.microsoft.com/office/drawing/2014/main" id="{076600ED-A570-7F96-6906-3E3A89D8E4D3}"/>
                    </a:ext>
                  </a:extLst>
                </p:cNvPr>
                <p:cNvSpPr/>
                <p:nvPr/>
              </p:nvSpPr>
              <p:spPr>
                <a:xfrm flipH="1">
                  <a:off x="8098764" y="2774199"/>
                  <a:ext cx="776867" cy="776868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16" name="フリーフォーム 8">
                  <a:extLst>
                    <a:ext uri="{FF2B5EF4-FFF2-40B4-BE49-F238E27FC236}">
                      <a16:creationId xmlns:a16="http://schemas.microsoft.com/office/drawing/2014/main" id="{0DF806C1-DE72-D962-10B9-1DEF4B590EB7}"/>
                    </a:ext>
                  </a:extLst>
                </p:cNvPr>
                <p:cNvSpPr/>
                <p:nvPr/>
              </p:nvSpPr>
              <p:spPr>
                <a:xfrm rot="5400000" flipH="1">
                  <a:off x="8202877" y="3267224"/>
                  <a:ext cx="568639" cy="1244511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111" name="グループ化 110">
                <a:extLst>
                  <a:ext uri="{FF2B5EF4-FFF2-40B4-BE49-F238E27FC236}">
                    <a16:creationId xmlns:a16="http://schemas.microsoft.com/office/drawing/2014/main" id="{FA66FB34-9A39-DC54-ECC7-2CE4E5E37AFA}"/>
                  </a:ext>
                </a:extLst>
              </p:cNvPr>
              <p:cNvGrpSpPr/>
              <p:nvPr/>
            </p:nvGrpSpPr>
            <p:grpSpPr>
              <a:xfrm flipH="1">
                <a:off x="4473213" y="1582529"/>
                <a:ext cx="1436460" cy="1120378"/>
                <a:chOff x="3263647" y="4706928"/>
                <a:chExt cx="1167124" cy="910307"/>
              </a:xfrm>
            </p:grpSpPr>
            <p:sp>
              <p:nvSpPr>
                <p:cNvPr id="112" name="円/楕円 46">
                  <a:extLst>
                    <a:ext uri="{FF2B5EF4-FFF2-40B4-BE49-F238E27FC236}">
                      <a16:creationId xmlns:a16="http://schemas.microsoft.com/office/drawing/2014/main" id="{9D5BCE54-C65F-8F27-43E9-65014BC6359C}"/>
                    </a:ext>
                  </a:extLst>
                </p:cNvPr>
                <p:cNvSpPr/>
                <p:nvPr/>
              </p:nvSpPr>
              <p:spPr>
                <a:xfrm>
                  <a:off x="3460400" y="4706928"/>
                  <a:ext cx="773619" cy="77361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13" name="二等辺三角形 112">
                  <a:extLst>
                    <a:ext uri="{FF2B5EF4-FFF2-40B4-BE49-F238E27FC236}">
                      <a16:creationId xmlns:a16="http://schemas.microsoft.com/office/drawing/2014/main" id="{CE405D73-CA38-55AA-DAC4-47F8D5703894}"/>
                    </a:ext>
                  </a:extLst>
                </p:cNvPr>
                <p:cNvSpPr/>
                <p:nvPr/>
              </p:nvSpPr>
              <p:spPr>
                <a:xfrm rot="10084125">
                  <a:off x="3791994" y="5428580"/>
                  <a:ext cx="218840" cy="188655"/>
                </a:xfrm>
                <a:prstGeom prst="triangl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15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14" name="コンテンツ プレースホルダー 5">
                  <a:extLst>
                    <a:ext uri="{FF2B5EF4-FFF2-40B4-BE49-F238E27FC236}">
                      <a16:creationId xmlns:a16="http://schemas.microsoft.com/office/drawing/2014/main" id="{513315F6-979C-257E-8B58-BCB8D1CADE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63647" y="4798906"/>
                  <a:ext cx="1167124" cy="653209"/>
                </a:xfrm>
                <a:prstGeom prst="rect">
                  <a:avLst/>
                </a:prstGeom>
              </p:spPr>
              <p:txBody>
                <a:bodyPr vert="horz" lIns="112542" tIns="0" rIns="112542" bIns="44308" rtlCol="0" anchor="ctr" anchorCtr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1477"/>
                    </a:spcAft>
                    <a:buNone/>
                  </a:pPr>
                  <a:r>
                    <a:rPr lang="ja-JP" altLang="en-US" sz="2215" spc="0" dirty="0">
                      <a:solidFill>
                        <a:schemeClr val="bg1"/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rPr>
                    <a:t>学び</a:t>
                  </a:r>
                  <a:endParaRPr lang="en-US" altLang="ja-JP" sz="2215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</p:grp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B6FFDF7F-557D-193F-F0E8-A546FFF5BE1B}"/>
                </a:ext>
              </a:extLst>
            </p:cNvPr>
            <p:cNvGrpSpPr/>
            <p:nvPr/>
          </p:nvGrpSpPr>
          <p:grpSpPr>
            <a:xfrm>
              <a:off x="6932919" y="1582529"/>
              <a:ext cx="1543194" cy="2547024"/>
              <a:chOff x="4366479" y="1582529"/>
              <a:chExt cx="1543194" cy="2547024"/>
            </a:xfrm>
          </p:grpSpPr>
          <p:grpSp>
            <p:nvGrpSpPr>
              <p:cNvPr id="103" name="グループ化 102">
                <a:extLst>
                  <a:ext uri="{FF2B5EF4-FFF2-40B4-BE49-F238E27FC236}">
                    <a16:creationId xmlns:a16="http://schemas.microsoft.com/office/drawing/2014/main" id="{ED52D1C3-FD6C-21EC-F563-5BE08B3AA4A9}"/>
                  </a:ext>
                </a:extLst>
              </p:cNvPr>
              <p:cNvGrpSpPr/>
              <p:nvPr/>
            </p:nvGrpSpPr>
            <p:grpSpPr>
              <a:xfrm>
                <a:off x="4366479" y="2729953"/>
                <a:ext cx="1244511" cy="1399600"/>
                <a:chOff x="7864941" y="2774199"/>
                <a:chExt cx="1244511" cy="1399600"/>
              </a:xfrm>
            </p:grpSpPr>
            <p:sp>
              <p:nvSpPr>
                <p:cNvPr id="108" name="円/楕円 53">
                  <a:extLst>
                    <a:ext uri="{FF2B5EF4-FFF2-40B4-BE49-F238E27FC236}">
                      <a16:creationId xmlns:a16="http://schemas.microsoft.com/office/drawing/2014/main" id="{5B4FF129-FF07-A44F-16E5-2BC7E5FC4CA0}"/>
                    </a:ext>
                  </a:extLst>
                </p:cNvPr>
                <p:cNvSpPr/>
                <p:nvPr/>
              </p:nvSpPr>
              <p:spPr>
                <a:xfrm flipH="1">
                  <a:off x="8098764" y="2774199"/>
                  <a:ext cx="776867" cy="776868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09" name="フリーフォーム 8">
                  <a:extLst>
                    <a:ext uri="{FF2B5EF4-FFF2-40B4-BE49-F238E27FC236}">
                      <a16:creationId xmlns:a16="http://schemas.microsoft.com/office/drawing/2014/main" id="{EE10593A-1A14-E60F-A316-19E9BB90CAB1}"/>
                    </a:ext>
                  </a:extLst>
                </p:cNvPr>
                <p:cNvSpPr/>
                <p:nvPr/>
              </p:nvSpPr>
              <p:spPr>
                <a:xfrm rot="5400000" flipH="1">
                  <a:off x="8202877" y="3267224"/>
                  <a:ext cx="568639" cy="1244511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2E7E1A3A-73FC-A66B-9A1C-87AD02E97096}"/>
                  </a:ext>
                </a:extLst>
              </p:cNvPr>
              <p:cNvGrpSpPr/>
              <p:nvPr/>
            </p:nvGrpSpPr>
            <p:grpSpPr>
              <a:xfrm flipH="1">
                <a:off x="4473213" y="1582529"/>
                <a:ext cx="1436460" cy="1120378"/>
                <a:chOff x="3263647" y="4706928"/>
                <a:chExt cx="1167124" cy="910307"/>
              </a:xfrm>
            </p:grpSpPr>
            <p:sp>
              <p:nvSpPr>
                <p:cNvPr id="105" name="円/楕円 46">
                  <a:extLst>
                    <a:ext uri="{FF2B5EF4-FFF2-40B4-BE49-F238E27FC236}">
                      <a16:creationId xmlns:a16="http://schemas.microsoft.com/office/drawing/2014/main" id="{5FE31FF9-0319-D6CA-0F64-1E899390A8A4}"/>
                    </a:ext>
                  </a:extLst>
                </p:cNvPr>
                <p:cNvSpPr/>
                <p:nvPr/>
              </p:nvSpPr>
              <p:spPr>
                <a:xfrm>
                  <a:off x="3460400" y="4706928"/>
                  <a:ext cx="773619" cy="77361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06" name="二等辺三角形 105">
                  <a:extLst>
                    <a:ext uri="{FF2B5EF4-FFF2-40B4-BE49-F238E27FC236}">
                      <a16:creationId xmlns:a16="http://schemas.microsoft.com/office/drawing/2014/main" id="{DA31FF1A-9528-AF86-4CBB-D08543D777D4}"/>
                    </a:ext>
                  </a:extLst>
                </p:cNvPr>
                <p:cNvSpPr/>
                <p:nvPr/>
              </p:nvSpPr>
              <p:spPr>
                <a:xfrm rot="10084125">
                  <a:off x="3791994" y="5428580"/>
                  <a:ext cx="218840" cy="188655"/>
                </a:xfrm>
                <a:prstGeom prst="triangl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15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07" name="コンテンツ プレースホルダー 5">
                  <a:extLst>
                    <a:ext uri="{FF2B5EF4-FFF2-40B4-BE49-F238E27FC236}">
                      <a16:creationId xmlns:a16="http://schemas.microsoft.com/office/drawing/2014/main" id="{55F1B4D6-E740-832D-6734-94D0EF42E3A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63647" y="4798906"/>
                  <a:ext cx="1167124" cy="653209"/>
                </a:xfrm>
                <a:prstGeom prst="rect">
                  <a:avLst/>
                </a:prstGeom>
              </p:spPr>
              <p:txBody>
                <a:bodyPr vert="horz" lIns="112542" tIns="0" rIns="112542" bIns="44308" rtlCol="0" anchor="ctr" anchorCtr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1477"/>
                    </a:spcAft>
                    <a:buNone/>
                  </a:pPr>
                  <a:r>
                    <a:rPr lang="ja-JP" altLang="en-US" sz="2215" spc="0" dirty="0">
                      <a:solidFill>
                        <a:schemeClr val="bg1"/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rPr>
                    <a:t>学び</a:t>
                  </a:r>
                  <a:endParaRPr lang="en-US" altLang="ja-JP" sz="2215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</p:grp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77484BD4-A9C4-8DA1-4606-D62F5F4147D8}"/>
                </a:ext>
              </a:extLst>
            </p:cNvPr>
            <p:cNvGrpSpPr/>
            <p:nvPr/>
          </p:nvGrpSpPr>
          <p:grpSpPr>
            <a:xfrm>
              <a:off x="8212626" y="1582529"/>
              <a:ext cx="1543194" cy="2547024"/>
              <a:chOff x="4366479" y="1582529"/>
              <a:chExt cx="1543194" cy="2547024"/>
            </a:xfrm>
          </p:grpSpPr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4E6B4AC2-E29D-2B9E-D72D-3D8B9EFC9241}"/>
                  </a:ext>
                </a:extLst>
              </p:cNvPr>
              <p:cNvGrpSpPr/>
              <p:nvPr/>
            </p:nvGrpSpPr>
            <p:grpSpPr>
              <a:xfrm>
                <a:off x="4366479" y="2729953"/>
                <a:ext cx="1244511" cy="1399600"/>
                <a:chOff x="7864941" y="2774199"/>
                <a:chExt cx="1244511" cy="1399600"/>
              </a:xfrm>
            </p:grpSpPr>
            <p:sp>
              <p:nvSpPr>
                <p:cNvPr id="101" name="円/楕円 53">
                  <a:extLst>
                    <a:ext uri="{FF2B5EF4-FFF2-40B4-BE49-F238E27FC236}">
                      <a16:creationId xmlns:a16="http://schemas.microsoft.com/office/drawing/2014/main" id="{D4321029-1B18-4DD2-286D-12C3384FC667}"/>
                    </a:ext>
                  </a:extLst>
                </p:cNvPr>
                <p:cNvSpPr/>
                <p:nvPr/>
              </p:nvSpPr>
              <p:spPr>
                <a:xfrm flipH="1">
                  <a:off x="8098764" y="2774199"/>
                  <a:ext cx="776867" cy="776868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02" name="フリーフォーム 8">
                  <a:extLst>
                    <a:ext uri="{FF2B5EF4-FFF2-40B4-BE49-F238E27FC236}">
                      <a16:creationId xmlns:a16="http://schemas.microsoft.com/office/drawing/2014/main" id="{3FE948D5-B6AB-621D-4DFA-9698B304347C}"/>
                    </a:ext>
                  </a:extLst>
                </p:cNvPr>
                <p:cNvSpPr/>
                <p:nvPr/>
              </p:nvSpPr>
              <p:spPr>
                <a:xfrm rot="5400000" flipH="1">
                  <a:off x="8202877" y="3267224"/>
                  <a:ext cx="568639" cy="1244511"/>
                </a:xfrm>
                <a:custGeom>
                  <a:avLst/>
                  <a:gdLst>
                    <a:gd name="connsiteX0" fmla="*/ 526427 w 526427"/>
                    <a:gd name="connsiteY0" fmla="*/ 576064 h 1152128"/>
                    <a:gd name="connsiteX1" fmla="*/ 136560 w 526427"/>
                    <a:gd name="connsiteY1" fmla="*/ 1152128 h 1152128"/>
                    <a:gd name="connsiteX2" fmla="*/ 0 w 526427"/>
                    <a:gd name="connsiteY2" fmla="*/ 1152128 h 1152128"/>
                    <a:gd name="connsiteX3" fmla="*/ 0 w 526427"/>
                    <a:gd name="connsiteY3" fmla="*/ 0 h 1152128"/>
                    <a:gd name="connsiteX4" fmla="*/ 136560 w 526427"/>
                    <a:gd name="connsiteY4" fmla="*/ 0 h 1152128"/>
                    <a:gd name="connsiteX5" fmla="*/ 526427 w 526427"/>
                    <a:gd name="connsiteY5" fmla="*/ 576064 h 115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427" h="1152128">
                      <a:moveTo>
                        <a:pt x="526427" y="576064"/>
                      </a:moveTo>
                      <a:cubicBezTo>
                        <a:pt x="526427" y="894215"/>
                        <a:pt x="351878" y="1152128"/>
                        <a:pt x="136560" y="1152128"/>
                      </a:cubicBezTo>
                      <a:lnTo>
                        <a:pt x="0" y="1152128"/>
                      </a:lnTo>
                      <a:lnTo>
                        <a:pt x="0" y="0"/>
                      </a:lnTo>
                      <a:lnTo>
                        <a:pt x="136560" y="0"/>
                      </a:lnTo>
                      <a:cubicBezTo>
                        <a:pt x="351878" y="0"/>
                        <a:pt x="526427" y="257913"/>
                        <a:pt x="526427" y="57606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wrap="square" lIns="112542" tIns="56271" rIns="112542" bIns="5627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56D92F20-F5D8-0268-639F-746DC0753D98}"/>
                  </a:ext>
                </a:extLst>
              </p:cNvPr>
              <p:cNvGrpSpPr/>
              <p:nvPr/>
            </p:nvGrpSpPr>
            <p:grpSpPr>
              <a:xfrm flipH="1">
                <a:off x="4473213" y="1582529"/>
                <a:ext cx="1436460" cy="1120378"/>
                <a:chOff x="3263647" y="4706928"/>
                <a:chExt cx="1167124" cy="910307"/>
              </a:xfrm>
            </p:grpSpPr>
            <p:sp>
              <p:nvSpPr>
                <p:cNvPr id="98" name="円/楕円 46">
                  <a:extLst>
                    <a:ext uri="{FF2B5EF4-FFF2-40B4-BE49-F238E27FC236}">
                      <a16:creationId xmlns:a16="http://schemas.microsoft.com/office/drawing/2014/main" id="{E41F7F05-1735-5903-CE26-6204C6D5954C}"/>
                    </a:ext>
                  </a:extLst>
                </p:cNvPr>
                <p:cNvSpPr/>
                <p:nvPr/>
              </p:nvSpPr>
              <p:spPr>
                <a:xfrm>
                  <a:off x="3460400" y="4706928"/>
                  <a:ext cx="773619" cy="77361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kumimoji="1" lang="ja-JP" altLang="en-US" sz="295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99" name="二等辺三角形 98">
                  <a:extLst>
                    <a:ext uri="{FF2B5EF4-FFF2-40B4-BE49-F238E27FC236}">
                      <a16:creationId xmlns:a16="http://schemas.microsoft.com/office/drawing/2014/main" id="{AA919FE4-7DBE-32B0-DADC-050CF602A24E}"/>
                    </a:ext>
                  </a:extLst>
                </p:cNvPr>
                <p:cNvSpPr/>
                <p:nvPr/>
              </p:nvSpPr>
              <p:spPr>
                <a:xfrm rot="10084125">
                  <a:off x="3791994" y="5428580"/>
                  <a:ext cx="218840" cy="188655"/>
                </a:xfrm>
                <a:prstGeom prst="triangl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15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  <p:sp>
              <p:nvSpPr>
                <p:cNvPr id="100" name="コンテンツ プレースホルダー 5">
                  <a:extLst>
                    <a:ext uri="{FF2B5EF4-FFF2-40B4-BE49-F238E27FC236}">
                      <a16:creationId xmlns:a16="http://schemas.microsoft.com/office/drawing/2014/main" id="{F596568C-5E20-6DEA-384C-023EBF055D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63647" y="4798906"/>
                  <a:ext cx="1167124" cy="653209"/>
                </a:xfrm>
                <a:prstGeom prst="rect">
                  <a:avLst/>
                </a:prstGeom>
              </p:spPr>
              <p:txBody>
                <a:bodyPr vert="horz" lIns="112542" tIns="0" rIns="112542" bIns="44308" rtlCol="0" anchor="ctr" anchorCtr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 spc="-15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(日本語用のフォントを使用)"/>
                      <a:ea typeface="游ゴシック Medium" panose="020B0500000000000000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1477"/>
                    </a:spcAft>
                    <a:buNone/>
                  </a:pPr>
                  <a:r>
                    <a:rPr lang="ja-JP" altLang="en-US" sz="2215" spc="0" dirty="0">
                      <a:solidFill>
                        <a:schemeClr val="bg1"/>
                      </a:solidFill>
                      <a:latin typeface="UD デジタル 教科書体 NK" panose="02020400000000000000" pitchFamily="18" charset="-128"/>
                      <a:ea typeface="UD デジタル 教科書体 NK" panose="02020400000000000000" pitchFamily="18" charset="-128"/>
                    </a:rPr>
                    <a:t>学び</a:t>
                  </a:r>
                  <a:endParaRPr lang="en-US" altLang="ja-JP" sz="2215" spc="0" dirty="0">
                    <a:solidFill>
                      <a:schemeClr val="bg1"/>
                    </a:solidFill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6498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D6EF56F-9538-ECDB-AE10-6D36840643A1}"/>
              </a:ext>
            </a:extLst>
          </p:cNvPr>
          <p:cNvSpPr/>
          <p:nvPr/>
        </p:nvSpPr>
        <p:spPr>
          <a:xfrm>
            <a:off x="8700654" y="1348474"/>
            <a:ext cx="3131128" cy="951381"/>
          </a:xfrm>
          <a:custGeom>
            <a:avLst/>
            <a:gdLst>
              <a:gd name="connsiteX0" fmla="*/ 60241 w 3131128"/>
              <a:gd name="connsiteY0" fmla="*/ 0 h 951381"/>
              <a:gd name="connsiteX1" fmla="*/ 3070887 w 3131128"/>
              <a:gd name="connsiteY1" fmla="*/ 0 h 951381"/>
              <a:gd name="connsiteX2" fmla="*/ 3131128 w 3131128"/>
              <a:gd name="connsiteY2" fmla="*/ 60241 h 951381"/>
              <a:gd name="connsiteX3" fmla="*/ 3131128 w 3131128"/>
              <a:gd name="connsiteY3" fmla="*/ 687624 h 951381"/>
              <a:gd name="connsiteX4" fmla="*/ 3070887 w 3131128"/>
              <a:gd name="connsiteY4" fmla="*/ 747865 h 951381"/>
              <a:gd name="connsiteX5" fmla="*/ 561440 w 3131128"/>
              <a:gd name="connsiteY5" fmla="*/ 747865 h 951381"/>
              <a:gd name="connsiteX6" fmla="*/ 249382 w 3131128"/>
              <a:gd name="connsiteY6" fmla="*/ 951381 h 951381"/>
              <a:gd name="connsiteX7" fmla="*/ 285297 w 3131128"/>
              <a:gd name="connsiteY7" fmla="*/ 747865 h 951381"/>
              <a:gd name="connsiteX8" fmla="*/ 60241 w 3131128"/>
              <a:gd name="connsiteY8" fmla="*/ 747865 h 951381"/>
              <a:gd name="connsiteX9" fmla="*/ 0 w 3131128"/>
              <a:gd name="connsiteY9" fmla="*/ 687624 h 951381"/>
              <a:gd name="connsiteX10" fmla="*/ 0 w 3131128"/>
              <a:gd name="connsiteY10" fmla="*/ 60241 h 951381"/>
              <a:gd name="connsiteX11" fmla="*/ 60241 w 3131128"/>
              <a:gd name="connsiteY11" fmla="*/ 0 h 9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1128" h="951381">
                <a:moveTo>
                  <a:pt x="60241" y="0"/>
                </a:moveTo>
                <a:lnTo>
                  <a:pt x="3070887" y="0"/>
                </a:lnTo>
                <a:cubicBezTo>
                  <a:pt x="3104157" y="0"/>
                  <a:pt x="3131128" y="26971"/>
                  <a:pt x="3131128" y="60241"/>
                </a:cubicBezTo>
                <a:lnTo>
                  <a:pt x="3131128" y="687624"/>
                </a:lnTo>
                <a:cubicBezTo>
                  <a:pt x="3131128" y="720894"/>
                  <a:pt x="3104157" y="747865"/>
                  <a:pt x="3070887" y="747865"/>
                </a:cubicBezTo>
                <a:lnTo>
                  <a:pt x="561440" y="747865"/>
                </a:lnTo>
                <a:lnTo>
                  <a:pt x="249382" y="951381"/>
                </a:lnTo>
                <a:lnTo>
                  <a:pt x="285297" y="747865"/>
                </a:lnTo>
                <a:lnTo>
                  <a:pt x="60241" y="747865"/>
                </a:lnTo>
                <a:cubicBezTo>
                  <a:pt x="26971" y="747865"/>
                  <a:pt x="0" y="720894"/>
                  <a:pt x="0" y="687624"/>
                </a:cubicBezTo>
                <a:lnTo>
                  <a:pt x="0" y="60241"/>
                </a:lnTo>
                <a:cubicBezTo>
                  <a:pt x="0" y="26971"/>
                  <a:pt x="26971" y="0"/>
                  <a:pt x="6024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D4F5455-FA97-CEFE-20E4-0462415A9823}"/>
              </a:ext>
            </a:extLst>
          </p:cNvPr>
          <p:cNvSpPr/>
          <p:nvPr/>
        </p:nvSpPr>
        <p:spPr>
          <a:xfrm>
            <a:off x="8287328" y="5447971"/>
            <a:ext cx="2891971" cy="1154974"/>
          </a:xfrm>
          <a:prstGeom prst="roundRect">
            <a:avLst>
              <a:gd name="adj" fmla="val 748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16464644-B5EE-0374-34E3-2D6F939D8789}"/>
              </a:ext>
            </a:extLst>
          </p:cNvPr>
          <p:cNvSpPr/>
          <p:nvPr/>
        </p:nvSpPr>
        <p:spPr>
          <a:xfrm>
            <a:off x="438729" y="1107926"/>
            <a:ext cx="3131128" cy="1856947"/>
          </a:xfrm>
          <a:custGeom>
            <a:avLst/>
            <a:gdLst>
              <a:gd name="connsiteX0" fmla="*/ 120550 w 3131128"/>
              <a:gd name="connsiteY0" fmla="*/ 0 h 1856947"/>
              <a:gd name="connsiteX1" fmla="*/ 3010578 w 3131128"/>
              <a:gd name="connsiteY1" fmla="*/ 0 h 1856947"/>
              <a:gd name="connsiteX2" fmla="*/ 3131128 w 3131128"/>
              <a:gd name="connsiteY2" fmla="*/ 120550 h 1856947"/>
              <a:gd name="connsiteX3" fmla="*/ 3131128 w 3131128"/>
              <a:gd name="connsiteY3" fmla="*/ 1489365 h 1856947"/>
              <a:gd name="connsiteX4" fmla="*/ 3010578 w 3131128"/>
              <a:gd name="connsiteY4" fmla="*/ 1609915 h 1856947"/>
              <a:gd name="connsiteX5" fmla="*/ 2440169 w 3131128"/>
              <a:gd name="connsiteY5" fmla="*/ 1609915 h 1856947"/>
              <a:gd name="connsiteX6" fmla="*/ 2590798 w 3131128"/>
              <a:gd name="connsiteY6" fmla="*/ 1856947 h 1856947"/>
              <a:gd name="connsiteX7" fmla="*/ 2051229 w 3131128"/>
              <a:gd name="connsiteY7" fmla="*/ 1609915 h 1856947"/>
              <a:gd name="connsiteX8" fmla="*/ 120550 w 3131128"/>
              <a:gd name="connsiteY8" fmla="*/ 1609915 h 1856947"/>
              <a:gd name="connsiteX9" fmla="*/ 0 w 3131128"/>
              <a:gd name="connsiteY9" fmla="*/ 1489365 h 1856947"/>
              <a:gd name="connsiteX10" fmla="*/ 0 w 3131128"/>
              <a:gd name="connsiteY10" fmla="*/ 120550 h 1856947"/>
              <a:gd name="connsiteX11" fmla="*/ 120550 w 3131128"/>
              <a:gd name="connsiteY11" fmla="*/ 0 h 18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1128" h="1856947">
                <a:moveTo>
                  <a:pt x="120550" y="0"/>
                </a:moveTo>
                <a:lnTo>
                  <a:pt x="3010578" y="0"/>
                </a:lnTo>
                <a:cubicBezTo>
                  <a:pt x="3077156" y="0"/>
                  <a:pt x="3131128" y="53972"/>
                  <a:pt x="3131128" y="120550"/>
                </a:cubicBezTo>
                <a:lnTo>
                  <a:pt x="3131128" y="1489365"/>
                </a:lnTo>
                <a:cubicBezTo>
                  <a:pt x="3131128" y="1555943"/>
                  <a:pt x="3077156" y="1609915"/>
                  <a:pt x="3010578" y="1609915"/>
                </a:cubicBezTo>
                <a:lnTo>
                  <a:pt x="2440169" y="1609915"/>
                </a:lnTo>
                <a:lnTo>
                  <a:pt x="2590798" y="1856947"/>
                </a:lnTo>
                <a:lnTo>
                  <a:pt x="2051229" y="1609915"/>
                </a:lnTo>
                <a:lnTo>
                  <a:pt x="120550" y="1609915"/>
                </a:lnTo>
                <a:cubicBezTo>
                  <a:pt x="53972" y="1609915"/>
                  <a:pt x="0" y="1555943"/>
                  <a:pt x="0" y="1489365"/>
                </a:cubicBezTo>
                <a:lnTo>
                  <a:pt x="0" y="120550"/>
                </a:lnTo>
                <a:cubicBezTo>
                  <a:pt x="0" y="53972"/>
                  <a:pt x="53972" y="0"/>
                  <a:pt x="1205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EE6EFA91-41FC-BC6B-CD5B-9FD898A3AD4D}"/>
              </a:ext>
            </a:extLst>
          </p:cNvPr>
          <p:cNvSpPr/>
          <p:nvPr/>
        </p:nvSpPr>
        <p:spPr>
          <a:xfrm>
            <a:off x="482270" y="4933402"/>
            <a:ext cx="2891971" cy="1106928"/>
          </a:xfrm>
          <a:custGeom>
            <a:avLst/>
            <a:gdLst>
              <a:gd name="connsiteX0" fmla="*/ 2826821 w 2891971"/>
              <a:gd name="connsiteY0" fmla="*/ 0 h 1106928"/>
              <a:gd name="connsiteX1" fmla="*/ 2602074 w 2891971"/>
              <a:gd name="connsiteY1" fmla="*/ 377255 h 1106928"/>
              <a:gd name="connsiteX2" fmla="*/ 2837333 w 2891971"/>
              <a:gd name="connsiteY2" fmla="*/ 377255 h 1106928"/>
              <a:gd name="connsiteX3" fmla="*/ 2891971 w 2891971"/>
              <a:gd name="connsiteY3" fmla="*/ 431893 h 1106928"/>
              <a:gd name="connsiteX4" fmla="*/ 2891971 w 2891971"/>
              <a:gd name="connsiteY4" fmla="*/ 1052290 h 1106928"/>
              <a:gd name="connsiteX5" fmla="*/ 2837333 w 2891971"/>
              <a:gd name="connsiteY5" fmla="*/ 1106928 h 1106928"/>
              <a:gd name="connsiteX6" fmla="*/ 54638 w 2891971"/>
              <a:gd name="connsiteY6" fmla="*/ 1106928 h 1106928"/>
              <a:gd name="connsiteX7" fmla="*/ 0 w 2891971"/>
              <a:gd name="connsiteY7" fmla="*/ 1052290 h 1106928"/>
              <a:gd name="connsiteX8" fmla="*/ 0 w 2891971"/>
              <a:gd name="connsiteY8" fmla="*/ 431893 h 1106928"/>
              <a:gd name="connsiteX9" fmla="*/ 54638 w 2891971"/>
              <a:gd name="connsiteY9" fmla="*/ 377255 h 1106928"/>
              <a:gd name="connsiteX10" fmla="*/ 2278087 w 2891971"/>
              <a:gd name="connsiteY10" fmla="*/ 377255 h 110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1971" h="1106928">
                <a:moveTo>
                  <a:pt x="2826821" y="0"/>
                </a:moveTo>
                <a:lnTo>
                  <a:pt x="2602074" y="377255"/>
                </a:lnTo>
                <a:lnTo>
                  <a:pt x="2837333" y="377255"/>
                </a:lnTo>
                <a:cubicBezTo>
                  <a:pt x="2867509" y="377255"/>
                  <a:pt x="2891971" y="401717"/>
                  <a:pt x="2891971" y="431893"/>
                </a:cubicBezTo>
                <a:lnTo>
                  <a:pt x="2891971" y="1052290"/>
                </a:lnTo>
                <a:cubicBezTo>
                  <a:pt x="2891971" y="1082466"/>
                  <a:pt x="2867509" y="1106928"/>
                  <a:pt x="2837333" y="1106928"/>
                </a:cubicBezTo>
                <a:lnTo>
                  <a:pt x="54638" y="1106928"/>
                </a:lnTo>
                <a:cubicBezTo>
                  <a:pt x="24462" y="1106928"/>
                  <a:pt x="0" y="1082466"/>
                  <a:pt x="0" y="1052290"/>
                </a:cubicBezTo>
                <a:lnTo>
                  <a:pt x="0" y="431893"/>
                </a:lnTo>
                <a:cubicBezTo>
                  <a:pt x="0" y="401717"/>
                  <a:pt x="24462" y="377255"/>
                  <a:pt x="54638" y="377255"/>
                </a:cubicBezTo>
                <a:lnTo>
                  <a:pt x="2278087" y="3772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DEB468-E273-2FE8-C8C4-E1A9DF51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役 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C3AE27-F87E-23BB-DB82-2D7BC905B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1" y="5472120"/>
            <a:ext cx="2891971" cy="63411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400" dirty="0"/>
              <a:t>進行と時間管理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3A64D75-36C8-BB5D-3D5E-5EFD7576BDCC}"/>
              </a:ext>
            </a:extLst>
          </p:cNvPr>
          <p:cNvGrpSpPr/>
          <p:nvPr/>
        </p:nvGrpSpPr>
        <p:grpSpPr>
          <a:xfrm>
            <a:off x="3315856" y="1893143"/>
            <a:ext cx="5560289" cy="3815326"/>
            <a:chOff x="2172855" y="1193093"/>
            <a:chExt cx="5560289" cy="381532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702DDE66-81F5-422E-6528-87CF875853CC}"/>
                </a:ext>
              </a:extLst>
            </p:cNvPr>
            <p:cNvSpPr/>
            <p:nvPr/>
          </p:nvSpPr>
          <p:spPr>
            <a:xfrm>
              <a:off x="2902528" y="1193093"/>
              <a:ext cx="4100945" cy="4179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200" dirty="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ホワイトボード</a:t>
              </a: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95DA1EB3-A5AA-ABDA-F8A5-0ED117A37976}"/>
                </a:ext>
              </a:extLst>
            </p:cNvPr>
            <p:cNvSpPr/>
            <p:nvPr/>
          </p:nvSpPr>
          <p:spPr>
            <a:xfrm>
              <a:off x="7003471" y="1806863"/>
              <a:ext cx="729673" cy="7296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ja-JP" altLang="en-US" sz="2200" b="1" dirty="0">
                  <a:solidFill>
                    <a:sysClr val="windowText" lastClr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記録係</a:t>
              </a:r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A9B97AA6-C3F4-1BDB-79B1-016CA7DF871B}"/>
                </a:ext>
              </a:extLst>
            </p:cNvPr>
            <p:cNvSpPr/>
            <p:nvPr/>
          </p:nvSpPr>
          <p:spPr>
            <a:xfrm>
              <a:off x="2172856" y="2424544"/>
              <a:ext cx="729673" cy="7296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ja-JP" altLang="en-US" sz="2200" b="1" dirty="0">
                  <a:solidFill>
                    <a:sysClr val="windowText" lastClr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事例提供者</a:t>
              </a:r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35CEE1EA-934F-8863-3B08-0CDE1824714A}"/>
                </a:ext>
              </a:extLst>
            </p:cNvPr>
            <p:cNvSpPr/>
            <p:nvPr/>
          </p:nvSpPr>
          <p:spPr>
            <a:xfrm>
              <a:off x="2172855" y="3366654"/>
              <a:ext cx="729673" cy="7296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ja-JP" altLang="en-US" sz="2200" b="1" dirty="0">
                  <a:solidFill>
                    <a:sysClr val="windowText" lastClr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ファシリテーター</a:t>
              </a:r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03B09777-AE14-3D6C-4AF2-04706897E1DA}"/>
                </a:ext>
              </a:extLst>
            </p:cNvPr>
            <p:cNvSpPr/>
            <p:nvPr/>
          </p:nvSpPr>
          <p:spPr>
            <a:xfrm>
              <a:off x="3597564" y="4278746"/>
              <a:ext cx="729673" cy="7296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kumimoji="1" lang="ja-JP" altLang="en-US" sz="2200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766AB2F4-955F-183D-D1E7-4ED4CDFF2D23}"/>
                </a:ext>
              </a:extLst>
            </p:cNvPr>
            <p:cNvSpPr/>
            <p:nvPr/>
          </p:nvSpPr>
          <p:spPr>
            <a:xfrm>
              <a:off x="4588163" y="4278745"/>
              <a:ext cx="729673" cy="7296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kumimoji="1" lang="ja-JP" altLang="en-US" sz="2200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157BC265-35F5-602D-37F9-75847910FDBF}"/>
                </a:ext>
              </a:extLst>
            </p:cNvPr>
            <p:cNvSpPr/>
            <p:nvPr/>
          </p:nvSpPr>
          <p:spPr>
            <a:xfrm>
              <a:off x="5578762" y="4174834"/>
              <a:ext cx="729673" cy="7296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kumimoji="1" lang="ja-JP" altLang="en-US" sz="2200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EA841DF3-5024-807B-1B90-7E6919FAAFA3}"/>
                </a:ext>
              </a:extLst>
            </p:cNvPr>
            <p:cNvSpPr/>
            <p:nvPr/>
          </p:nvSpPr>
          <p:spPr>
            <a:xfrm>
              <a:off x="6414654" y="3549072"/>
              <a:ext cx="729673" cy="7296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kumimoji="1" lang="ja-JP" altLang="en-US" sz="2200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2691C8B8-0FE9-14A2-9C93-5B4AAFD7BE4C}"/>
                </a:ext>
              </a:extLst>
            </p:cNvPr>
            <p:cNvSpPr/>
            <p:nvPr/>
          </p:nvSpPr>
          <p:spPr>
            <a:xfrm>
              <a:off x="7003471" y="2761669"/>
              <a:ext cx="729673" cy="7296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kumimoji="1" lang="ja-JP" altLang="en-US" sz="2200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890909C-8BF9-91C2-389F-795E5A9FBE57}"/>
                </a:ext>
              </a:extLst>
            </p:cNvPr>
            <p:cNvSpPr/>
            <p:nvPr/>
          </p:nvSpPr>
          <p:spPr>
            <a:xfrm>
              <a:off x="5059218" y="3366654"/>
              <a:ext cx="1249217" cy="6257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ja-JP" altLang="en-US" sz="2200" b="1" dirty="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参加者</a:t>
              </a:r>
            </a:p>
          </p:txBody>
        </p:sp>
      </p:grp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EEB1855-B193-7C9B-6BEC-203F87B861C0}"/>
              </a:ext>
            </a:extLst>
          </p:cNvPr>
          <p:cNvSpPr txBox="1">
            <a:spLocks/>
          </p:cNvSpPr>
          <p:nvPr/>
        </p:nvSpPr>
        <p:spPr>
          <a:xfrm>
            <a:off x="8876145" y="1520552"/>
            <a:ext cx="2964873" cy="4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400" dirty="0"/>
              <a:t>ホワイトボードに記入</a:t>
            </a:r>
            <a:endParaRPr lang="en-US" altLang="ja-JP" sz="2400" dirty="0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A2E9A41D-4A95-3E49-0CD1-D096B33365F4}"/>
              </a:ext>
            </a:extLst>
          </p:cNvPr>
          <p:cNvSpPr txBox="1">
            <a:spLocks/>
          </p:cNvSpPr>
          <p:nvPr/>
        </p:nvSpPr>
        <p:spPr>
          <a:xfrm>
            <a:off x="8644743" y="5580593"/>
            <a:ext cx="2891971" cy="115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質問</a:t>
            </a:r>
            <a:endParaRPr lang="en-US" altLang="ja-JP" sz="2400" dirty="0"/>
          </a:p>
          <a:p>
            <a:r>
              <a:rPr lang="ja-JP" altLang="en-US" sz="2400" dirty="0"/>
              <a:t>支援策の提案</a:t>
            </a: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E8DB8D0-49A0-0CF1-0773-454FDAF102A4}"/>
              </a:ext>
            </a:extLst>
          </p:cNvPr>
          <p:cNvSpPr txBox="1">
            <a:spLocks/>
          </p:cNvSpPr>
          <p:nvPr/>
        </p:nvSpPr>
        <p:spPr>
          <a:xfrm>
            <a:off x="654795" y="1312346"/>
            <a:ext cx="3224479" cy="1437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400" dirty="0"/>
              <a:t>児童生徒の</a:t>
            </a:r>
            <a:endParaRPr lang="en-US" altLang="ja-JP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400" dirty="0"/>
              <a:t>出来事や困りごとを</a:t>
            </a:r>
            <a:endParaRPr lang="en-US" altLang="ja-JP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400" dirty="0"/>
              <a:t>提示する</a:t>
            </a:r>
          </a:p>
        </p:txBody>
      </p: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4BE312F4-412D-7CC2-EC69-08F33D4AF70D}"/>
              </a:ext>
            </a:extLst>
          </p:cNvPr>
          <p:cNvSpPr/>
          <p:nvPr/>
        </p:nvSpPr>
        <p:spPr>
          <a:xfrm rot="13883209">
            <a:off x="7746350" y="3414170"/>
            <a:ext cx="470047" cy="4018820"/>
          </a:xfrm>
          <a:prstGeom prst="leftBrace">
            <a:avLst>
              <a:gd name="adj1" fmla="val 35810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8CD1272-CB9A-5D1B-6848-F286D5098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5" y="2343694"/>
            <a:ext cx="693955" cy="665945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6BC35E88-22CA-7346-7656-80F61F126041}"/>
              </a:ext>
            </a:extLst>
          </p:cNvPr>
          <p:cNvGrpSpPr/>
          <p:nvPr/>
        </p:nvGrpSpPr>
        <p:grpSpPr>
          <a:xfrm>
            <a:off x="9187873" y="2584493"/>
            <a:ext cx="378839" cy="453306"/>
            <a:chOff x="791906" y="2834186"/>
            <a:chExt cx="1228904" cy="1470467"/>
          </a:xfrm>
          <a:solidFill>
            <a:schemeClr val="tx1"/>
          </a:solidFill>
        </p:grpSpPr>
        <p:sp>
          <p:nvSpPr>
            <p:cNvPr id="35" name="楕円 22">
              <a:extLst>
                <a:ext uri="{FF2B5EF4-FFF2-40B4-BE49-F238E27FC236}">
                  <a16:creationId xmlns:a16="http://schemas.microsoft.com/office/drawing/2014/main" id="{B974130A-FCE7-A925-1FE3-D4075A8EA290}"/>
                </a:ext>
              </a:extLst>
            </p:cNvPr>
            <p:cNvSpPr/>
            <p:nvPr/>
          </p:nvSpPr>
          <p:spPr>
            <a:xfrm>
              <a:off x="841488" y="2834186"/>
              <a:ext cx="537266" cy="537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36" name="フローチャート: 論理積ゲート 35">
              <a:extLst>
                <a:ext uri="{FF2B5EF4-FFF2-40B4-BE49-F238E27FC236}">
                  <a16:creationId xmlns:a16="http://schemas.microsoft.com/office/drawing/2014/main" id="{ADBF6AE1-C7AB-C859-8FD4-E3A0DDDF5D7D}"/>
                </a:ext>
              </a:extLst>
            </p:cNvPr>
            <p:cNvSpPr/>
            <p:nvPr/>
          </p:nvSpPr>
          <p:spPr>
            <a:xfrm rot="16200000">
              <a:off x="650729" y="3527046"/>
              <a:ext cx="918784" cy="636429"/>
            </a:xfrm>
            <a:prstGeom prst="flowChartDelay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37" name="角丸四角形 35">
              <a:extLst>
                <a:ext uri="{FF2B5EF4-FFF2-40B4-BE49-F238E27FC236}">
                  <a16:creationId xmlns:a16="http://schemas.microsoft.com/office/drawing/2014/main" id="{37D82859-D8EC-ED1F-3E3C-2BAE0C273063}"/>
                </a:ext>
              </a:extLst>
            </p:cNvPr>
            <p:cNvSpPr/>
            <p:nvPr/>
          </p:nvSpPr>
          <p:spPr>
            <a:xfrm rot="1765252">
              <a:off x="1104913" y="3544688"/>
              <a:ext cx="646844" cy="18775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38" name="角丸四角形 36">
              <a:extLst>
                <a:ext uri="{FF2B5EF4-FFF2-40B4-BE49-F238E27FC236}">
                  <a16:creationId xmlns:a16="http://schemas.microsoft.com/office/drawing/2014/main" id="{072C5876-D021-1AE8-0264-6AE4780E2569}"/>
                </a:ext>
              </a:extLst>
            </p:cNvPr>
            <p:cNvSpPr/>
            <p:nvPr/>
          </p:nvSpPr>
          <p:spPr>
            <a:xfrm rot="20007001">
              <a:off x="1543844" y="3587987"/>
              <a:ext cx="476966" cy="18775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39" name="ホームベース 37">
              <a:extLst>
                <a:ext uri="{FF2B5EF4-FFF2-40B4-BE49-F238E27FC236}">
                  <a16:creationId xmlns:a16="http://schemas.microsoft.com/office/drawing/2014/main" id="{6FBD62CB-F8FF-2749-0B7C-55415E7F1CA9}"/>
                </a:ext>
              </a:extLst>
            </p:cNvPr>
            <p:cNvSpPr/>
            <p:nvPr/>
          </p:nvSpPr>
          <p:spPr>
            <a:xfrm rot="16580783">
              <a:off x="1689620" y="3473714"/>
              <a:ext cx="537846" cy="72008"/>
            </a:xfrm>
            <a:prstGeom prst="homePlat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pic>
        <p:nvPicPr>
          <p:cNvPr id="42" name="図 41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4742605E-5465-094A-9A17-A9577BF4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3518" y="4867494"/>
            <a:ext cx="455098" cy="396893"/>
          </a:xfrm>
          <a:prstGeom prst="rect">
            <a:avLst/>
          </a:prstGeom>
        </p:spPr>
      </p:pic>
      <p:pic>
        <p:nvPicPr>
          <p:cNvPr id="44" name="図 43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1F1A80D5-0592-5011-00FC-D1A785046A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41"/>
          <a:stretch>
            <a:fillRect/>
          </a:stretch>
        </p:blipFill>
        <p:spPr>
          <a:xfrm>
            <a:off x="1985653" y="2782565"/>
            <a:ext cx="475179" cy="502670"/>
          </a:xfrm>
          <a:prstGeom prst="rect">
            <a:avLst/>
          </a:prstGeom>
        </p:spPr>
      </p:pic>
      <p:pic>
        <p:nvPicPr>
          <p:cNvPr id="46" name="図 45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3C7773B4-1377-64E4-1816-1D67E207883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54" y="4946187"/>
            <a:ext cx="472519" cy="421157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F037C0-78AB-FC3F-4817-416EE7463332}"/>
              </a:ext>
            </a:extLst>
          </p:cNvPr>
          <p:cNvSpPr/>
          <p:nvPr/>
        </p:nvSpPr>
        <p:spPr>
          <a:xfrm>
            <a:off x="2495595" y="218286"/>
            <a:ext cx="7200810" cy="8237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17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CEE195-C5AD-6C80-AFB3-196DAFF6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ホワイトボードの使い方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1A3FA98-528C-C71E-B111-23D1B32F3279}"/>
              </a:ext>
            </a:extLst>
          </p:cNvPr>
          <p:cNvGrpSpPr/>
          <p:nvPr/>
        </p:nvGrpSpPr>
        <p:grpSpPr>
          <a:xfrm>
            <a:off x="2186132" y="1199687"/>
            <a:ext cx="7819736" cy="5499274"/>
            <a:chOff x="1043133" y="679364"/>
            <a:chExt cx="7819736" cy="549927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F0D58B4-2E51-1D13-F70E-354C811FC17C}"/>
                </a:ext>
              </a:extLst>
            </p:cNvPr>
            <p:cNvGrpSpPr/>
            <p:nvPr/>
          </p:nvGrpSpPr>
          <p:grpSpPr>
            <a:xfrm>
              <a:off x="1043133" y="679364"/>
              <a:ext cx="7819736" cy="5499274"/>
              <a:chOff x="1283855" y="44832"/>
              <a:chExt cx="9624291" cy="6768337"/>
            </a:xfrm>
          </p:grpSpPr>
          <p:pic>
            <p:nvPicPr>
              <p:cNvPr id="16" name="図 15" descr="Word が含まれている画像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A6C5FCAD-F479-035D-88F0-EE95520F1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855" y="44832"/>
                <a:ext cx="9624291" cy="6768337"/>
              </a:xfrm>
              <a:prstGeom prst="rect">
                <a:avLst/>
              </a:prstGeom>
            </p:spPr>
          </p:pic>
          <p:pic>
            <p:nvPicPr>
              <p:cNvPr id="17" name="図 16" descr="Word が含まれている画像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BE74EE2-8F14-9076-4858-5CADBF649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9" t="42597" r="92418" b="31339"/>
              <a:stretch>
                <a:fillRect/>
              </a:stretch>
            </p:blipFill>
            <p:spPr>
              <a:xfrm>
                <a:off x="1465841" y="2927927"/>
                <a:ext cx="324643" cy="1764146"/>
              </a:xfrm>
              <a:prstGeom prst="rect">
                <a:avLst/>
              </a:prstGeom>
            </p:spPr>
          </p:pic>
        </p:grpSp>
        <p:sp>
          <p:nvSpPr>
            <p:cNvPr id="6" name="コンテンツ プレースホルダー 5">
              <a:extLst>
                <a:ext uri="{FF2B5EF4-FFF2-40B4-BE49-F238E27FC236}">
                  <a16:creationId xmlns:a16="http://schemas.microsoft.com/office/drawing/2014/main" id="{2B97B18E-7DC2-48FE-4308-7C3638D37F55}"/>
                </a:ext>
              </a:extLst>
            </p:cNvPr>
            <p:cNvSpPr txBox="1">
              <a:spLocks/>
            </p:cNvSpPr>
            <p:nvPr/>
          </p:nvSpPr>
          <p:spPr>
            <a:xfrm>
              <a:off x="1213036" y="1651627"/>
              <a:ext cx="5294519" cy="38424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74295" tIns="262800" rIns="74295" bIns="0" rtlCol="0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ja-JP" altLang="en-US" sz="1950" spc="0" dirty="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児童生徒の情報</a:t>
              </a:r>
            </a:p>
          </p:txBody>
        </p:sp>
        <p:sp>
          <p:nvSpPr>
            <p:cNvPr id="7" name="コンテンツ プレースホルダー 5">
              <a:extLst>
                <a:ext uri="{FF2B5EF4-FFF2-40B4-BE49-F238E27FC236}">
                  <a16:creationId xmlns:a16="http://schemas.microsoft.com/office/drawing/2014/main" id="{5E09EC6C-C684-AB34-54C5-D47E605B0DB0}"/>
                </a:ext>
              </a:extLst>
            </p:cNvPr>
            <p:cNvSpPr txBox="1">
              <a:spLocks/>
            </p:cNvSpPr>
            <p:nvPr/>
          </p:nvSpPr>
          <p:spPr>
            <a:xfrm>
              <a:off x="6594724" y="1651627"/>
              <a:ext cx="2120280" cy="384246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vert="horz" lIns="74295" tIns="263250" rIns="74295" bIns="0" rtlCol="0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ja-JP" altLang="en-US" sz="1950" spc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支援策</a:t>
              </a:r>
            </a:p>
          </p:txBody>
        </p:sp>
        <p:sp>
          <p:nvSpPr>
            <p:cNvPr id="8" name="コンテンツ プレースホルダー 5">
              <a:extLst>
                <a:ext uri="{FF2B5EF4-FFF2-40B4-BE49-F238E27FC236}">
                  <a16:creationId xmlns:a16="http://schemas.microsoft.com/office/drawing/2014/main" id="{F2C71CFD-97FD-D7B8-85F6-5D8E5BC1AA07}"/>
                </a:ext>
              </a:extLst>
            </p:cNvPr>
            <p:cNvSpPr txBox="1">
              <a:spLocks/>
            </p:cNvSpPr>
            <p:nvPr/>
          </p:nvSpPr>
          <p:spPr>
            <a:xfrm>
              <a:off x="3083270" y="1025671"/>
              <a:ext cx="5631733" cy="4652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74295" tIns="29250" rIns="74295" bIns="0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ja-JP" altLang="en-US" sz="1950" spc="0" dirty="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目標（課題）</a:t>
              </a:r>
            </a:p>
          </p:txBody>
        </p:sp>
        <p:sp>
          <p:nvSpPr>
            <p:cNvPr id="9" name="コンテンツ プレースホルダー 5">
              <a:extLst>
                <a:ext uri="{FF2B5EF4-FFF2-40B4-BE49-F238E27FC236}">
                  <a16:creationId xmlns:a16="http://schemas.microsoft.com/office/drawing/2014/main" id="{38886A0B-343A-8C2A-0F6E-F20E36BC8DC5}"/>
                </a:ext>
              </a:extLst>
            </p:cNvPr>
            <p:cNvSpPr txBox="1">
              <a:spLocks/>
            </p:cNvSpPr>
            <p:nvPr/>
          </p:nvSpPr>
          <p:spPr>
            <a:xfrm>
              <a:off x="1213037" y="1025671"/>
              <a:ext cx="1700329" cy="4652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74295" tIns="29250" rIns="74295" bIns="0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ja-JP" altLang="en-US" sz="1950" spc="0" dirty="0">
                  <a:solidFill>
                    <a:schemeClr val="tx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氏名</a:t>
              </a:r>
            </a:p>
          </p:txBody>
        </p:sp>
        <p:sp>
          <p:nvSpPr>
            <p:cNvPr id="10" name="コンテンツ プレースホルダー 5">
              <a:extLst>
                <a:ext uri="{FF2B5EF4-FFF2-40B4-BE49-F238E27FC236}">
                  <a16:creationId xmlns:a16="http://schemas.microsoft.com/office/drawing/2014/main" id="{AD003677-9CC9-93BF-48D6-2F1D84ACD310}"/>
                </a:ext>
              </a:extLst>
            </p:cNvPr>
            <p:cNvSpPr txBox="1">
              <a:spLocks/>
            </p:cNvSpPr>
            <p:nvPr/>
          </p:nvSpPr>
          <p:spPr>
            <a:xfrm>
              <a:off x="6594724" y="2463215"/>
              <a:ext cx="2098241" cy="2896445"/>
            </a:xfrm>
            <a:prstGeom prst="rect">
              <a:avLst/>
            </a:prstGeom>
            <a:noFill/>
          </p:spPr>
          <p:txBody>
            <a:bodyPr vert="horz" lIns="74295" tIns="29250" rIns="74295" bIns="0" rtlCol="0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 spc="-1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(日本語用のフォントを使用)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ja-JP" altLang="en-US" sz="1300" spc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・〇〇する</a:t>
              </a:r>
              <a:endParaRPr lang="en-US" altLang="ja-JP" sz="13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ja-JP" altLang="en-US" sz="1300" spc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・〇〇を準備する</a:t>
              </a:r>
              <a:endParaRPr lang="en-US" altLang="ja-JP" sz="13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ja-JP" altLang="en-US" sz="1300" spc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・保護者と〇〇</a:t>
              </a:r>
              <a:endParaRPr lang="en-US" altLang="ja-JP" sz="13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ja-JP" altLang="en-US" sz="1300" spc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・</a:t>
              </a:r>
              <a:endParaRPr lang="en-US" altLang="ja-JP" sz="13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ja-JP" altLang="en-US" sz="1300" spc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・</a:t>
              </a:r>
              <a:endParaRPr lang="en-US" altLang="ja-JP" sz="13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ja-JP" altLang="en-US" sz="1300" spc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・</a:t>
              </a:r>
              <a:endParaRPr lang="en-US" altLang="ja-JP" sz="13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ja-JP" sz="13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C365D2A-8BD9-BA43-3FB7-64CA25D9DB6F}"/>
                </a:ext>
              </a:extLst>
            </p:cNvPr>
            <p:cNvSpPr/>
            <p:nvPr/>
          </p:nvSpPr>
          <p:spPr>
            <a:xfrm>
              <a:off x="6615951" y="2491946"/>
              <a:ext cx="2014275" cy="2943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63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CFA3D17-19F2-8EC3-931B-935A3A2EF1BE}"/>
                </a:ext>
              </a:extLst>
            </p:cNvPr>
            <p:cNvSpPr/>
            <p:nvPr/>
          </p:nvSpPr>
          <p:spPr>
            <a:xfrm>
              <a:off x="6615951" y="3083074"/>
              <a:ext cx="2014275" cy="2943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63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</p:grp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5B5B78F-F2D8-6B3F-06E5-224925260B81}"/>
              </a:ext>
            </a:extLst>
          </p:cNvPr>
          <p:cNvSpPr/>
          <p:nvPr/>
        </p:nvSpPr>
        <p:spPr>
          <a:xfrm rot="5400000">
            <a:off x="1044375" y="2558961"/>
            <a:ext cx="1065651" cy="2747999"/>
          </a:xfrm>
          <a:custGeom>
            <a:avLst/>
            <a:gdLst>
              <a:gd name="connsiteX0" fmla="*/ 0 w 1065651"/>
              <a:gd name="connsiteY0" fmla="*/ 2747999 h 2747999"/>
              <a:gd name="connsiteX1" fmla="*/ 0 w 1065651"/>
              <a:gd name="connsiteY1" fmla="*/ 353431 h 2747999"/>
              <a:gd name="connsiteX2" fmla="*/ 406393 w 1065651"/>
              <a:gd name="connsiteY2" fmla="*/ 353431 h 2747999"/>
              <a:gd name="connsiteX3" fmla="*/ 532826 w 1065651"/>
              <a:gd name="connsiteY3" fmla="*/ 0 h 2747999"/>
              <a:gd name="connsiteX4" fmla="*/ 659259 w 1065651"/>
              <a:gd name="connsiteY4" fmla="*/ 353431 h 2747999"/>
              <a:gd name="connsiteX5" fmla="*/ 1065651 w 1065651"/>
              <a:gd name="connsiteY5" fmla="*/ 353431 h 2747999"/>
              <a:gd name="connsiteX6" fmla="*/ 1065651 w 1065651"/>
              <a:gd name="connsiteY6" fmla="*/ 2747999 h 274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51" h="2747999">
                <a:moveTo>
                  <a:pt x="0" y="2747999"/>
                </a:moveTo>
                <a:lnTo>
                  <a:pt x="0" y="353431"/>
                </a:lnTo>
                <a:lnTo>
                  <a:pt x="406393" y="353431"/>
                </a:lnTo>
                <a:lnTo>
                  <a:pt x="532826" y="0"/>
                </a:lnTo>
                <a:lnTo>
                  <a:pt x="659259" y="353431"/>
                </a:lnTo>
                <a:lnTo>
                  <a:pt x="1065651" y="353431"/>
                </a:lnTo>
                <a:lnTo>
                  <a:pt x="1065651" y="274799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171E611A-5CFB-0662-D606-5E345ED85976}"/>
              </a:ext>
            </a:extLst>
          </p:cNvPr>
          <p:cNvSpPr txBox="1">
            <a:spLocks/>
          </p:cNvSpPr>
          <p:nvPr/>
        </p:nvSpPr>
        <p:spPr>
          <a:xfrm>
            <a:off x="340839" y="3557630"/>
            <a:ext cx="2125043" cy="83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キーワード中心で</a:t>
            </a:r>
            <a:endParaRPr lang="en-US" altLang="ja-JP" sz="2000" dirty="0"/>
          </a:p>
          <a:p>
            <a:r>
              <a:rPr lang="ja-JP" altLang="en-US" sz="2000" dirty="0"/>
              <a:t>記入してください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9648225-F0B3-8517-8AF2-2A43C5CDBDD9}"/>
              </a:ext>
            </a:extLst>
          </p:cNvPr>
          <p:cNvSpPr/>
          <p:nvPr/>
        </p:nvSpPr>
        <p:spPr>
          <a:xfrm rot="16200000">
            <a:off x="9779838" y="3601065"/>
            <a:ext cx="1819890" cy="2682109"/>
          </a:xfrm>
          <a:custGeom>
            <a:avLst/>
            <a:gdLst>
              <a:gd name="connsiteX0" fmla="*/ 1819890 w 1819890"/>
              <a:gd name="connsiteY0" fmla="*/ 424497 h 2682109"/>
              <a:gd name="connsiteX1" fmla="*/ 1819889 w 1819890"/>
              <a:gd name="connsiteY1" fmla="*/ 2682109 h 2682109"/>
              <a:gd name="connsiteX2" fmla="*/ 0 w 1819890"/>
              <a:gd name="connsiteY2" fmla="*/ 2682108 h 2682109"/>
              <a:gd name="connsiteX3" fmla="*/ 0 w 1819890"/>
              <a:gd name="connsiteY3" fmla="*/ 424496 h 2682109"/>
              <a:gd name="connsiteX4" fmla="*/ 723606 w 1819890"/>
              <a:gd name="connsiteY4" fmla="*/ 424497 h 2682109"/>
              <a:gd name="connsiteX5" fmla="*/ 909945 w 1819890"/>
              <a:gd name="connsiteY5" fmla="*/ 0 h 2682109"/>
              <a:gd name="connsiteX6" fmla="*/ 1096284 w 1819890"/>
              <a:gd name="connsiteY6" fmla="*/ 424497 h 268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890" h="2682109">
                <a:moveTo>
                  <a:pt x="1819890" y="424497"/>
                </a:moveTo>
                <a:lnTo>
                  <a:pt x="1819889" y="2682109"/>
                </a:lnTo>
                <a:lnTo>
                  <a:pt x="0" y="2682108"/>
                </a:lnTo>
                <a:lnTo>
                  <a:pt x="0" y="424496"/>
                </a:lnTo>
                <a:lnTo>
                  <a:pt x="723606" y="424497"/>
                </a:lnTo>
                <a:lnTo>
                  <a:pt x="909945" y="0"/>
                </a:lnTo>
                <a:lnTo>
                  <a:pt x="1096284" y="42449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C58CD2-79A6-A2DD-5F0A-D552814C5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095" y="4153336"/>
            <a:ext cx="1855066" cy="393139"/>
          </a:xfrm>
        </p:spPr>
        <p:txBody>
          <a:bodyPr>
            <a:normAutofit/>
          </a:bodyPr>
          <a:lstStyle/>
          <a:p>
            <a:r>
              <a:rPr kumimoji="1" lang="ja-JP" alt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支援策は青色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64DF8BF4-34F9-C591-EFF9-C9E4A3A0B20E}"/>
              </a:ext>
            </a:extLst>
          </p:cNvPr>
          <p:cNvSpPr txBox="1">
            <a:spLocks/>
          </p:cNvSpPr>
          <p:nvPr/>
        </p:nvSpPr>
        <p:spPr>
          <a:xfrm>
            <a:off x="9996095" y="4642237"/>
            <a:ext cx="1855066" cy="1268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rgbClr val="FF0000"/>
                </a:solidFill>
              </a:rPr>
              <a:t>事例提供者が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選択したものを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赤色にする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6F61AD3-7BB4-ED06-B1B8-4E3CCF2A24F5}"/>
              </a:ext>
            </a:extLst>
          </p:cNvPr>
          <p:cNvSpPr/>
          <p:nvPr/>
        </p:nvSpPr>
        <p:spPr>
          <a:xfrm>
            <a:off x="2495595" y="218286"/>
            <a:ext cx="7200810" cy="8237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26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430</Words>
  <Application>Microsoft Office PowerPoint</Application>
  <PresentationFormat>ワイド画面</PresentationFormat>
  <Paragraphs>116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FOT-UD角ゴ_ラージ Pr6N DB</vt:lpstr>
      <vt:lpstr>Meiryo UI</vt:lpstr>
      <vt:lpstr>UD デジタル 教科書体 NK</vt:lpstr>
      <vt:lpstr>UD デジタル 教科書体 NK-R</vt:lpstr>
      <vt:lpstr>游ゴシック</vt:lpstr>
      <vt:lpstr>游ゴシック Light</vt:lpstr>
      <vt:lpstr>游ゴシック Medium</vt:lpstr>
      <vt:lpstr>Arial</vt:lpstr>
      <vt:lpstr>Arial Black</vt:lpstr>
      <vt:lpstr>Office テーマ</vt:lpstr>
      <vt:lpstr>インシデント・プロセス法</vt:lpstr>
      <vt:lpstr>特 徴</vt:lpstr>
      <vt:lpstr>インシデント・プロセス法とは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役 割</vt:lpstr>
      <vt:lpstr>ホワイトボードの使い方</vt:lpstr>
      <vt:lpstr>ルール（約束事）</vt:lpstr>
      <vt:lpstr>進め方（４５分）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PSYCLA</dc:creator>
  <cp:lastModifiedBy>PSYCLA</cp:lastModifiedBy>
  <cp:revision>53</cp:revision>
  <dcterms:created xsi:type="dcterms:W3CDTF">2025-09-15T05:36:56Z</dcterms:created>
  <dcterms:modified xsi:type="dcterms:W3CDTF">2025-09-19T09:00:34Z</dcterms:modified>
</cp:coreProperties>
</file>